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67" r:id="rId3"/>
  </p:sldIdLst>
  <p:sldSz cx="7254875" cy="10383838"/>
  <p:notesSz cx="6797675" cy="9926638"/>
  <p:defaultTextStyle>
    <a:defPPr>
      <a:defRPr lang="ja-JP"/>
    </a:defPPr>
    <a:lvl1pPr marL="0" algn="l" defTabSz="883485" rtl="0" eaLnBrk="1" latinLnBrk="0" hangingPunct="1">
      <a:defRPr kumimoji="1" sz="1739" kern="1200">
        <a:solidFill>
          <a:schemeClr val="tx1"/>
        </a:solidFill>
        <a:latin typeface="+mn-lt"/>
        <a:ea typeface="+mn-ea"/>
        <a:cs typeface="+mn-cs"/>
      </a:defRPr>
    </a:lvl1pPr>
    <a:lvl2pPr marL="441743" algn="l" defTabSz="883485" rtl="0" eaLnBrk="1" latinLnBrk="0" hangingPunct="1">
      <a:defRPr kumimoji="1" sz="1739" kern="1200">
        <a:solidFill>
          <a:schemeClr val="tx1"/>
        </a:solidFill>
        <a:latin typeface="+mn-lt"/>
        <a:ea typeface="+mn-ea"/>
        <a:cs typeface="+mn-cs"/>
      </a:defRPr>
    </a:lvl2pPr>
    <a:lvl3pPr marL="883485" algn="l" defTabSz="883485" rtl="0" eaLnBrk="1" latinLnBrk="0" hangingPunct="1">
      <a:defRPr kumimoji="1" sz="1739" kern="1200">
        <a:solidFill>
          <a:schemeClr val="tx1"/>
        </a:solidFill>
        <a:latin typeface="+mn-lt"/>
        <a:ea typeface="+mn-ea"/>
        <a:cs typeface="+mn-cs"/>
      </a:defRPr>
    </a:lvl3pPr>
    <a:lvl4pPr marL="1325228" algn="l" defTabSz="883485" rtl="0" eaLnBrk="1" latinLnBrk="0" hangingPunct="1">
      <a:defRPr kumimoji="1" sz="1739" kern="1200">
        <a:solidFill>
          <a:schemeClr val="tx1"/>
        </a:solidFill>
        <a:latin typeface="+mn-lt"/>
        <a:ea typeface="+mn-ea"/>
        <a:cs typeface="+mn-cs"/>
      </a:defRPr>
    </a:lvl4pPr>
    <a:lvl5pPr marL="1766971" algn="l" defTabSz="883485" rtl="0" eaLnBrk="1" latinLnBrk="0" hangingPunct="1">
      <a:defRPr kumimoji="1" sz="1739" kern="1200">
        <a:solidFill>
          <a:schemeClr val="tx1"/>
        </a:solidFill>
        <a:latin typeface="+mn-lt"/>
        <a:ea typeface="+mn-ea"/>
        <a:cs typeface="+mn-cs"/>
      </a:defRPr>
    </a:lvl5pPr>
    <a:lvl6pPr marL="2208714" algn="l" defTabSz="883485" rtl="0" eaLnBrk="1" latinLnBrk="0" hangingPunct="1">
      <a:defRPr kumimoji="1" sz="1739" kern="1200">
        <a:solidFill>
          <a:schemeClr val="tx1"/>
        </a:solidFill>
        <a:latin typeface="+mn-lt"/>
        <a:ea typeface="+mn-ea"/>
        <a:cs typeface="+mn-cs"/>
      </a:defRPr>
    </a:lvl6pPr>
    <a:lvl7pPr marL="2650456" algn="l" defTabSz="883485" rtl="0" eaLnBrk="1" latinLnBrk="0" hangingPunct="1">
      <a:defRPr kumimoji="1" sz="1739" kern="1200">
        <a:solidFill>
          <a:schemeClr val="tx1"/>
        </a:solidFill>
        <a:latin typeface="+mn-lt"/>
        <a:ea typeface="+mn-ea"/>
        <a:cs typeface="+mn-cs"/>
      </a:defRPr>
    </a:lvl7pPr>
    <a:lvl8pPr marL="3092198" algn="l" defTabSz="883485" rtl="0" eaLnBrk="1" latinLnBrk="0" hangingPunct="1">
      <a:defRPr kumimoji="1" sz="1739" kern="1200">
        <a:solidFill>
          <a:schemeClr val="tx1"/>
        </a:solidFill>
        <a:latin typeface="+mn-lt"/>
        <a:ea typeface="+mn-ea"/>
        <a:cs typeface="+mn-cs"/>
      </a:defRPr>
    </a:lvl8pPr>
    <a:lvl9pPr marL="3533942" algn="l" defTabSz="883485" rtl="0" eaLnBrk="1" latinLnBrk="0" hangingPunct="1">
      <a:defRPr kumimoji="1" sz="173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1F70"/>
    <a:srgbClr val="003DB8"/>
    <a:srgbClr val="C00000"/>
    <a:srgbClr val="4E8F00"/>
    <a:srgbClr val="EDAC18"/>
    <a:srgbClr val="3333FF"/>
    <a:srgbClr val="BEE6FA"/>
    <a:srgbClr val="385CF9"/>
    <a:srgbClr val="F0C74A"/>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20" autoAdjust="0"/>
  </p:normalViewPr>
  <p:slideViewPr>
    <p:cSldViewPr snapToGrid="0">
      <p:cViewPr>
        <p:scale>
          <a:sx n="75" d="100"/>
          <a:sy n="75" d="100"/>
        </p:scale>
        <p:origin x="2141" y="-109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8.jpg"/><Relationship Id="rId4"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12.jpg"/><Relationship Id="rId4" Type="http://schemas.openxmlformats.org/officeDocument/2006/relationships/image" Target="../media/image1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13" name="図プレースホルダー 12"/>
          <p:cNvSpPr>
            <a:spLocks noGrp="1"/>
          </p:cNvSpPr>
          <p:nvPr>
            <p:ph type="pic" sz="quarter" idx="10" hasCustomPrompt="1"/>
          </p:nvPr>
        </p:nvSpPr>
        <p:spPr>
          <a:xfrm>
            <a:off x="3" y="-6163"/>
            <a:ext cx="4913669" cy="3738235"/>
          </a:xfrm>
          <a:custGeom>
            <a:avLst/>
            <a:gdLst>
              <a:gd name="connsiteX0" fmla="*/ 0 w 5120108"/>
              <a:gd name="connsiteY0" fmla="*/ 0 h 3849108"/>
              <a:gd name="connsiteX1" fmla="*/ 5120108 w 5120108"/>
              <a:gd name="connsiteY1" fmla="*/ 0 h 3849108"/>
              <a:gd name="connsiteX2" fmla="*/ 5120108 w 5120108"/>
              <a:gd name="connsiteY2" fmla="*/ 3849108 h 3849108"/>
              <a:gd name="connsiteX3" fmla="*/ 0 w 5120108"/>
              <a:gd name="connsiteY3" fmla="*/ 3849108 h 3849108"/>
            </a:gdLst>
            <a:ahLst/>
            <a:cxnLst>
              <a:cxn ang="0">
                <a:pos x="connsiteX0" y="connsiteY0"/>
              </a:cxn>
              <a:cxn ang="0">
                <a:pos x="connsiteX1" y="connsiteY1"/>
              </a:cxn>
              <a:cxn ang="0">
                <a:pos x="connsiteX2" y="connsiteY2"/>
              </a:cxn>
              <a:cxn ang="0">
                <a:pos x="connsiteX3" y="connsiteY3"/>
              </a:cxn>
            </a:cxnLst>
            <a:rect l="l" t="t" r="r" b="b"/>
            <a:pathLst>
              <a:path w="5120108" h="3849108">
                <a:moveTo>
                  <a:pt x="0" y="0"/>
                </a:moveTo>
                <a:lnTo>
                  <a:pt x="5120108" y="0"/>
                </a:lnTo>
                <a:lnTo>
                  <a:pt x="5120108" y="3849108"/>
                </a:lnTo>
                <a:lnTo>
                  <a:pt x="0" y="3849108"/>
                </a:lnTo>
                <a:close/>
              </a:path>
            </a:pathLst>
          </a:custGeom>
          <a:blipFill dpi="0" rotWithShape="1">
            <a:blip r:embed="rId2"/>
            <a:srcRect/>
            <a:tile tx="0" ty="0" sx="100000" sy="100000" flip="none" algn="ctr"/>
          </a:blipFill>
        </p:spPr>
        <p:txBody>
          <a:bodyPr wrap="square" tIns="1476000">
            <a:noAutofit/>
          </a:bodyPr>
          <a:lstStyle>
            <a:lvl1pPr marL="0" indent="0" algn="ctr">
              <a:buNone/>
              <a:defRPr sz="1331">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smtClean="0"/>
              <a:t>写真を追加する</a:t>
            </a:r>
            <a:endParaRPr kumimoji="1" lang="ja-JP" altLang="en-US" dirty="0"/>
          </a:p>
        </p:txBody>
      </p:sp>
      <p:sp>
        <p:nvSpPr>
          <p:cNvPr id="16" name="図プレースホルダー 15"/>
          <p:cNvSpPr>
            <a:spLocks noGrp="1"/>
          </p:cNvSpPr>
          <p:nvPr>
            <p:ph type="pic" sz="quarter" idx="11" hasCustomPrompt="1"/>
          </p:nvPr>
        </p:nvSpPr>
        <p:spPr>
          <a:xfrm>
            <a:off x="231573" y="6940989"/>
            <a:ext cx="2160313" cy="1643529"/>
          </a:xfrm>
          <a:custGeom>
            <a:avLst/>
            <a:gdLst>
              <a:gd name="connsiteX0" fmla="*/ 0 w 2251075"/>
              <a:gd name="connsiteY0" fmla="*/ 0 h 1692275"/>
              <a:gd name="connsiteX1" fmla="*/ 2251075 w 2251075"/>
              <a:gd name="connsiteY1" fmla="*/ 0 h 1692275"/>
              <a:gd name="connsiteX2" fmla="*/ 2251075 w 2251075"/>
              <a:gd name="connsiteY2" fmla="*/ 1692275 h 1692275"/>
              <a:gd name="connsiteX3" fmla="*/ 0 w 2251075"/>
              <a:gd name="connsiteY3" fmla="*/ 1692275 h 1692275"/>
            </a:gdLst>
            <a:ahLst/>
            <a:cxnLst>
              <a:cxn ang="0">
                <a:pos x="connsiteX0" y="connsiteY0"/>
              </a:cxn>
              <a:cxn ang="0">
                <a:pos x="connsiteX1" y="connsiteY1"/>
              </a:cxn>
              <a:cxn ang="0">
                <a:pos x="connsiteX2" y="connsiteY2"/>
              </a:cxn>
              <a:cxn ang="0">
                <a:pos x="connsiteX3" y="connsiteY3"/>
              </a:cxn>
            </a:cxnLst>
            <a:rect l="l" t="t" r="r" b="b"/>
            <a:pathLst>
              <a:path w="2251075" h="1692275">
                <a:moveTo>
                  <a:pt x="0" y="0"/>
                </a:moveTo>
                <a:lnTo>
                  <a:pt x="2251075" y="0"/>
                </a:lnTo>
                <a:lnTo>
                  <a:pt x="2251075" y="1692275"/>
                </a:lnTo>
                <a:lnTo>
                  <a:pt x="0" y="1692275"/>
                </a:lnTo>
                <a:close/>
              </a:path>
            </a:pathLst>
          </a:custGeom>
          <a:blipFill dpi="0" rotWithShape="1">
            <a:blip r:embed="rId3"/>
            <a:srcRect/>
            <a:tile tx="0" ty="0" sx="100000" sy="100000" flip="none" algn="ctr"/>
          </a:blipFill>
        </p:spPr>
        <p:txBody>
          <a:bodyPr wrap="square" tIns="396000">
            <a:noAutofit/>
          </a:bodyPr>
          <a:lstStyle>
            <a:lvl1pPr marL="0" indent="0" algn="ctr">
              <a:buNone/>
              <a:defRPr sz="1331">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smtClean="0"/>
              <a:t>写真を追加する</a:t>
            </a:r>
            <a:endParaRPr kumimoji="1" lang="ja-JP" altLang="en-US" dirty="0"/>
          </a:p>
        </p:txBody>
      </p:sp>
      <p:sp>
        <p:nvSpPr>
          <p:cNvPr id="18" name="図プレースホルダー 17"/>
          <p:cNvSpPr>
            <a:spLocks noGrp="1"/>
          </p:cNvSpPr>
          <p:nvPr>
            <p:ph type="pic" sz="quarter" idx="12" hasCustomPrompt="1"/>
          </p:nvPr>
        </p:nvSpPr>
        <p:spPr>
          <a:xfrm>
            <a:off x="2547282" y="6940989"/>
            <a:ext cx="2160313" cy="1643529"/>
          </a:xfrm>
          <a:custGeom>
            <a:avLst/>
            <a:gdLst>
              <a:gd name="connsiteX0" fmla="*/ 0 w 2251075"/>
              <a:gd name="connsiteY0" fmla="*/ 0 h 1692275"/>
              <a:gd name="connsiteX1" fmla="*/ 2251075 w 2251075"/>
              <a:gd name="connsiteY1" fmla="*/ 0 h 1692275"/>
              <a:gd name="connsiteX2" fmla="*/ 2251075 w 2251075"/>
              <a:gd name="connsiteY2" fmla="*/ 1692275 h 1692275"/>
              <a:gd name="connsiteX3" fmla="*/ 0 w 2251075"/>
              <a:gd name="connsiteY3" fmla="*/ 1692275 h 1692275"/>
            </a:gdLst>
            <a:ahLst/>
            <a:cxnLst>
              <a:cxn ang="0">
                <a:pos x="connsiteX0" y="connsiteY0"/>
              </a:cxn>
              <a:cxn ang="0">
                <a:pos x="connsiteX1" y="connsiteY1"/>
              </a:cxn>
              <a:cxn ang="0">
                <a:pos x="connsiteX2" y="connsiteY2"/>
              </a:cxn>
              <a:cxn ang="0">
                <a:pos x="connsiteX3" y="connsiteY3"/>
              </a:cxn>
            </a:cxnLst>
            <a:rect l="l" t="t" r="r" b="b"/>
            <a:pathLst>
              <a:path w="2251075" h="1692275">
                <a:moveTo>
                  <a:pt x="0" y="0"/>
                </a:moveTo>
                <a:lnTo>
                  <a:pt x="2251075" y="0"/>
                </a:lnTo>
                <a:lnTo>
                  <a:pt x="2251075" y="1692275"/>
                </a:lnTo>
                <a:lnTo>
                  <a:pt x="0" y="1692275"/>
                </a:lnTo>
                <a:close/>
              </a:path>
            </a:pathLst>
          </a:custGeom>
          <a:blipFill dpi="0" rotWithShape="1">
            <a:blip r:embed="rId4"/>
            <a:srcRect/>
            <a:tile tx="0" ty="0" sx="100000" sy="100000" flip="none" algn="tl"/>
          </a:blipFill>
        </p:spPr>
        <p:txBody>
          <a:bodyPr wrap="square" tIns="396000">
            <a:noAutofit/>
          </a:bodyPr>
          <a:lstStyle>
            <a:lvl1pPr marL="0" indent="0" algn="ctr">
              <a:buNone/>
              <a:defRPr sz="1331">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smtClean="0"/>
              <a:t>写真を追加する</a:t>
            </a:r>
            <a:endParaRPr kumimoji="1" lang="ja-JP" altLang="en-US" dirty="0"/>
          </a:p>
        </p:txBody>
      </p:sp>
      <p:sp>
        <p:nvSpPr>
          <p:cNvPr id="19" name="図プレースホルダー 18"/>
          <p:cNvSpPr>
            <a:spLocks noGrp="1"/>
          </p:cNvSpPr>
          <p:nvPr>
            <p:ph type="pic" sz="quarter" idx="13" hasCustomPrompt="1"/>
          </p:nvPr>
        </p:nvSpPr>
        <p:spPr>
          <a:xfrm>
            <a:off x="4862991" y="6940989"/>
            <a:ext cx="2160313" cy="1643529"/>
          </a:xfrm>
          <a:custGeom>
            <a:avLst/>
            <a:gdLst>
              <a:gd name="connsiteX0" fmla="*/ 0 w 2251075"/>
              <a:gd name="connsiteY0" fmla="*/ 0 h 1692275"/>
              <a:gd name="connsiteX1" fmla="*/ 2251075 w 2251075"/>
              <a:gd name="connsiteY1" fmla="*/ 0 h 1692275"/>
              <a:gd name="connsiteX2" fmla="*/ 2251075 w 2251075"/>
              <a:gd name="connsiteY2" fmla="*/ 1692275 h 1692275"/>
              <a:gd name="connsiteX3" fmla="*/ 0 w 2251075"/>
              <a:gd name="connsiteY3" fmla="*/ 1692275 h 1692275"/>
            </a:gdLst>
            <a:ahLst/>
            <a:cxnLst>
              <a:cxn ang="0">
                <a:pos x="connsiteX0" y="connsiteY0"/>
              </a:cxn>
              <a:cxn ang="0">
                <a:pos x="connsiteX1" y="connsiteY1"/>
              </a:cxn>
              <a:cxn ang="0">
                <a:pos x="connsiteX2" y="connsiteY2"/>
              </a:cxn>
              <a:cxn ang="0">
                <a:pos x="connsiteX3" y="connsiteY3"/>
              </a:cxn>
            </a:cxnLst>
            <a:rect l="l" t="t" r="r" b="b"/>
            <a:pathLst>
              <a:path w="2251075" h="1692275">
                <a:moveTo>
                  <a:pt x="0" y="0"/>
                </a:moveTo>
                <a:lnTo>
                  <a:pt x="2251075" y="0"/>
                </a:lnTo>
                <a:lnTo>
                  <a:pt x="2251075" y="1692275"/>
                </a:lnTo>
                <a:lnTo>
                  <a:pt x="0" y="1692275"/>
                </a:lnTo>
                <a:close/>
              </a:path>
            </a:pathLst>
          </a:custGeom>
          <a:blipFill dpi="0" rotWithShape="1">
            <a:blip r:embed="rId5"/>
            <a:srcRect/>
            <a:tile tx="0" ty="0" sx="100000" sy="100000" flip="none" algn="tl"/>
          </a:blipFill>
        </p:spPr>
        <p:txBody>
          <a:bodyPr wrap="square" tIns="396000">
            <a:noAutofit/>
          </a:bodyPr>
          <a:lstStyle>
            <a:lvl1pPr marL="0" indent="0" algn="ctr">
              <a:buNone/>
              <a:defRPr sz="1331">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smtClean="0"/>
              <a:t>写真を追加する</a:t>
            </a:r>
            <a:endParaRPr kumimoji="1" lang="ja-JP" altLang="en-US" dirty="0"/>
          </a:p>
        </p:txBody>
      </p:sp>
    </p:spTree>
    <p:extLst>
      <p:ext uri="{BB962C8B-B14F-4D97-AF65-F5344CB8AC3E}">
        <p14:creationId xmlns:p14="http://schemas.microsoft.com/office/powerpoint/2010/main" val="10181174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3" name="図プレースホルダー 12"/>
          <p:cNvSpPr>
            <a:spLocks noGrp="1"/>
          </p:cNvSpPr>
          <p:nvPr>
            <p:ph type="pic" sz="quarter" idx="10" hasCustomPrompt="1"/>
          </p:nvPr>
        </p:nvSpPr>
        <p:spPr>
          <a:xfrm>
            <a:off x="2955579" y="1351980"/>
            <a:ext cx="4299298" cy="3675029"/>
          </a:xfrm>
          <a:custGeom>
            <a:avLst/>
            <a:gdLst>
              <a:gd name="connsiteX0" fmla="*/ 0 w 4479925"/>
              <a:gd name="connsiteY0" fmla="*/ 0 h 3784027"/>
              <a:gd name="connsiteX1" fmla="*/ 4479925 w 4479925"/>
              <a:gd name="connsiteY1" fmla="*/ 0 h 3784027"/>
              <a:gd name="connsiteX2" fmla="*/ 4479925 w 4479925"/>
              <a:gd name="connsiteY2" fmla="*/ 3784027 h 3784027"/>
              <a:gd name="connsiteX3" fmla="*/ 0 w 4479925"/>
              <a:gd name="connsiteY3" fmla="*/ 3784027 h 3784027"/>
            </a:gdLst>
            <a:ahLst/>
            <a:cxnLst>
              <a:cxn ang="0">
                <a:pos x="connsiteX0" y="connsiteY0"/>
              </a:cxn>
              <a:cxn ang="0">
                <a:pos x="connsiteX1" y="connsiteY1"/>
              </a:cxn>
              <a:cxn ang="0">
                <a:pos x="connsiteX2" y="connsiteY2"/>
              </a:cxn>
              <a:cxn ang="0">
                <a:pos x="connsiteX3" y="connsiteY3"/>
              </a:cxn>
            </a:cxnLst>
            <a:rect l="l" t="t" r="r" b="b"/>
            <a:pathLst>
              <a:path w="4479925" h="3784027">
                <a:moveTo>
                  <a:pt x="0" y="0"/>
                </a:moveTo>
                <a:lnTo>
                  <a:pt x="4479925" y="0"/>
                </a:lnTo>
                <a:lnTo>
                  <a:pt x="4479925" y="3784027"/>
                </a:lnTo>
                <a:lnTo>
                  <a:pt x="0" y="3784027"/>
                </a:lnTo>
                <a:close/>
              </a:path>
            </a:pathLst>
          </a:custGeom>
          <a:blipFill dpi="0" rotWithShape="1">
            <a:blip r:embed="rId2"/>
            <a:srcRect/>
            <a:tile tx="0" ty="0" sx="100000" sy="100000" flip="none" algn="ctr"/>
          </a:blipFill>
        </p:spPr>
        <p:txBody>
          <a:bodyPr wrap="square" tIns="1296000">
            <a:noAutofit/>
          </a:bodyPr>
          <a:lstStyle>
            <a:lvl1pPr marL="0" indent="0" algn="ctr">
              <a:buNone/>
              <a:defRPr sz="1522">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smtClean="0"/>
              <a:t>写真を追加する</a:t>
            </a:r>
            <a:endParaRPr kumimoji="1" lang="ja-JP" altLang="en-US" dirty="0"/>
          </a:p>
        </p:txBody>
      </p:sp>
      <p:sp>
        <p:nvSpPr>
          <p:cNvPr id="16" name="図プレースホルダー 15"/>
          <p:cNvSpPr>
            <a:spLocks noGrp="1"/>
          </p:cNvSpPr>
          <p:nvPr>
            <p:ph type="pic" sz="quarter" idx="11" hasCustomPrompt="1"/>
          </p:nvPr>
        </p:nvSpPr>
        <p:spPr>
          <a:xfrm>
            <a:off x="2" y="1351977"/>
            <a:ext cx="2955577" cy="1838305"/>
          </a:xfrm>
          <a:custGeom>
            <a:avLst/>
            <a:gdLst>
              <a:gd name="connsiteX0" fmla="*/ 0 w 3079750"/>
              <a:gd name="connsiteY0" fmla="*/ 0 h 1892828"/>
              <a:gd name="connsiteX1" fmla="*/ 3079750 w 3079750"/>
              <a:gd name="connsiteY1" fmla="*/ 0 h 1892828"/>
              <a:gd name="connsiteX2" fmla="*/ 3079750 w 3079750"/>
              <a:gd name="connsiteY2" fmla="*/ 1892828 h 1892828"/>
              <a:gd name="connsiteX3" fmla="*/ 0 w 3079750"/>
              <a:gd name="connsiteY3" fmla="*/ 1892828 h 1892828"/>
            </a:gdLst>
            <a:ahLst/>
            <a:cxnLst>
              <a:cxn ang="0">
                <a:pos x="connsiteX0" y="connsiteY0"/>
              </a:cxn>
              <a:cxn ang="0">
                <a:pos x="connsiteX1" y="connsiteY1"/>
              </a:cxn>
              <a:cxn ang="0">
                <a:pos x="connsiteX2" y="connsiteY2"/>
              </a:cxn>
              <a:cxn ang="0">
                <a:pos x="connsiteX3" y="connsiteY3"/>
              </a:cxn>
            </a:cxnLst>
            <a:rect l="l" t="t" r="r" b="b"/>
            <a:pathLst>
              <a:path w="3079750" h="1892828">
                <a:moveTo>
                  <a:pt x="0" y="0"/>
                </a:moveTo>
                <a:lnTo>
                  <a:pt x="3079750" y="0"/>
                </a:lnTo>
                <a:lnTo>
                  <a:pt x="3079750" y="1892828"/>
                </a:lnTo>
                <a:lnTo>
                  <a:pt x="0" y="1892828"/>
                </a:lnTo>
                <a:close/>
              </a:path>
            </a:pathLst>
          </a:custGeom>
          <a:blipFill dpi="0" rotWithShape="1">
            <a:blip r:embed="rId3"/>
            <a:srcRect/>
            <a:tile tx="0" ty="0" sx="100000" sy="100000" flip="none" algn="ctr"/>
          </a:blipFill>
        </p:spPr>
        <p:txBody>
          <a:bodyPr wrap="square" tIns="540000">
            <a:noAutofit/>
          </a:bodyPr>
          <a:lstStyle>
            <a:lvl1pPr marL="0" indent="0" algn="ctr">
              <a:buNone/>
              <a:defRPr sz="1331">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smtClean="0"/>
              <a:t>写真を追加する</a:t>
            </a:r>
            <a:endParaRPr kumimoji="1" lang="ja-JP" altLang="en-US" dirty="0"/>
          </a:p>
        </p:txBody>
      </p:sp>
      <p:sp>
        <p:nvSpPr>
          <p:cNvPr id="17" name="図プレースホルダー 16"/>
          <p:cNvSpPr>
            <a:spLocks noGrp="1"/>
          </p:cNvSpPr>
          <p:nvPr>
            <p:ph type="pic" sz="quarter" idx="12" hasCustomPrompt="1"/>
          </p:nvPr>
        </p:nvSpPr>
        <p:spPr>
          <a:xfrm>
            <a:off x="2" y="3187910"/>
            <a:ext cx="2955577" cy="1838305"/>
          </a:xfrm>
          <a:custGeom>
            <a:avLst/>
            <a:gdLst>
              <a:gd name="connsiteX0" fmla="*/ 0 w 3079750"/>
              <a:gd name="connsiteY0" fmla="*/ 0 h 1892828"/>
              <a:gd name="connsiteX1" fmla="*/ 3079750 w 3079750"/>
              <a:gd name="connsiteY1" fmla="*/ 0 h 1892828"/>
              <a:gd name="connsiteX2" fmla="*/ 3079750 w 3079750"/>
              <a:gd name="connsiteY2" fmla="*/ 1892828 h 1892828"/>
              <a:gd name="connsiteX3" fmla="*/ 0 w 3079750"/>
              <a:gd name="connsiteY3" fmla="*/ 1892828 h 1892828"/>
            </a:gdLst>
            <a:ahLst/>
            <a:cxnLst>
              <a:cxn ang="0">
                <a:pos x="connsiteX0" y="connsiteY0"/>
              </a:cxn>
              <a:cxn ang="0">
                <a:pos x="connsiteX1" y="connsiteY1"/>
              </a:cxn>
              <a:cxn ang="0">
                <a:pos x="connsiteX2" y="connsiteY2"/>
              </a:cxn>
              <a:cxn ang="0">
                <a:pos x="connsiteX3" y="connsiteY3"/>
              </a:cxn>
            </a:cxnLst>
            <a:rect l="l" t="t" r="r" b="b"/>
            <a:pathLst>
              <a:path w="3079750" h="1892828">
                <a:moveTo>
                  <a:pt x="0" y="0"/>
                </a:moveTo>
                <a:lnTo>
                  <a:pt x="3079750" y="0"/>
                </a:lnTo>
                <a:lnTo>
                  <a:pt x="3079750" y="1892828"/>
                </a:lnTo>
                <a:lnTo>
                  <a:pt x="0" y="1892828"/>
                </a:lnTo>
                <a:close/>
              </a:path>
            </a:pathLst>
          </a:custGeom>
          <a:blipFill dpi="0" rotWithShape="1">
            <a:blip r:embed="rId4"/>
            <a:srcRect/>
            <a:tile tx="0" ty="0" sx="100000" sy="100000" flip="none" algn="ctr"/>
          </a:blipFill>
        </p:spPr>
        <p:txBody>
          <a:bodyPr wrap="square" tIns="540000">
            <a:noAutofit/>
          </a:bodyPr>
          <a:lstStyle>
            <a:lvl1pPr marL="0" indent="0" algn="ctr">
              <a:buNone/>
              <a:defRPr sz="1331">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smtClean="0"/>
              <a:t>写真を追加する</a:t>
            </a:r>
            <a:endParaRPr kumimoji="1" lang="ja-JP" altLang="en-US" dirty="0"/>
          </a:p>
        </p:txBody>
      </p:sp>
      <p:sp>
        <p:nvSpPr>
          <p:cNvPr id="10" name="図プレースホルダー 9"/>
          <p:cNvSpPr>
            <a:spLocks noGrp="1"/>
          </p:cNvSpPr>
          <p:nvPr>
            <p:ph type="pic" sz="quarter" idx="13" hasCustomPrompt="1"/>
          </p:nvPr>
        </p:nvSpPr>
        <p:spPr>
          <a:xfrm>
            <a:off x="4323678" y="8850048"/>
            <a:ext cx="2931201" cy="1533793"/>
          </a:xfrm>
          <a:custGeom>
            <a:avLst/>
            <a:gdLst>
              <a:gd name="connsiteX0" fmla="*/ 0 w 3054350"/>
              <a:gd name="connsiteY0" fmla="*/ 0 h 1579284"/>
              <a:gd name="connsiteX1" fmla="*/ 3054350 w 3054350"/>
              <a:gd name="connsiteY1" fmla="*/ 0 h 1579284"/>
              <a:gd name="connsiteX2" fmla="*/ 3054350 w 3054350"/>
              <a:gd name="connsiteY2" fmla="*/ 1579284 h 1579284"/>
              <a:gd name="connsiteX3" fmla="*/ 0 w 3054350"/>
              <a:gd name="connsiteY3" fmla="*/ 1579284 h 1579284"/>
            </a:gdLst>
            <a:ahLst/>
            <a:cxnLst>
              <a:cxn ang="0">
                <a:pos x="connsiteX0" y="connsiteY0"/>
              </a:cxn>
              <a:cxn ang="0">
                <a:pos x="connsiteX1" y="connsiteY1"/>
              </a:cxn>
              <a:cxn ang="0">
                <a:pos x="connsiteX2" y="connsiteY2"/>
              </a:cxn>
              <a:cxn ang="0">
                <a:pos x="connsiteX3" y="connsiteY3"/>
              </a:cxn>
            </a:cxnLst>
            <a:rect l="l" t="t" r="r" b="b"/>
            <a:pathLst>
              <a:path w="3054350" h="1579284">
                <a:moveTo>
                  <a:pt x="0" y="0"/>
                </a:moveTo>
                <a:lnTo>
                  <a:pt x="3054350" y="0"/>
                </a:lnTo>
                <a:lnTo>
                  <a:pt x="3054350" y="1579284"/>
                </a:lnTo>
                <a:lnTo>
                  <a:pt x="0" y="1579284"/>
                </a:lnTo>
                <a:close/>
              </a:path>
            </a:pathLst>
          </a:custGeom>
          <a:blipFill dpi="0" rotWithShape="1">
            <a:blip r:embed="rId5"/>
            <a:srcRect/>
            <a:tile tx="0" ty="0" sx="100000" sy="100000" flip="none" algn="tl"/>
          </a:blipFill>
        </p:spPr>
        <p:txBody>
          <a:bodyPr wrap="square" tIns="324000">
            <a:noAutofit/>
          </a:bodyPr>
          <a:lstStyle>
            <a:lvl1pPr marL="0" indent="0" algn="ctr">
              <a:buNone/>
              <a:defRPr sz="1331">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smtClean="0"/>
              <a:t>写真を追加する</a:t>
            </a:r>
            <a:endParaRPr kumimoji="1" lang="ja-JP" altLang="en-US" dirty="0"/>
          </a:p>
        </p:txBody>
      </p:sp>
    </p:spTree>
    <p:extLst>
      <p:ext uri="{BB962C8B-B14F-4D97-AF65-F5344CB8AC3E}">
        <p14:creationId xmlns:p14="http://schemas.microsoft.com/office/powerpoint/2010/main" val="38217388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12" name="図プレースホルダー 11"/>
          <p:cNvSpPr>
            <a:spLocks noGrp="1"/>
          </p:cNvSpPr>
          <p:nvPr>
            <p:ph type="pic" sz="quarter" idx="10" hasCustomPrompt="1"/>
          </p:nvPr>
        </p:nvSpPr>
        <p:spPr>
          <a:xfrm>
            <a:off x="3284656" y="1546"/>
            <a:ext cx="3970223" cy="4156618"/>
          </a:xfrm>
          <a:custGeom>
            <a:avLst/>
            <a:gdLst>
              <a:gd name="connsiteX0" fmla="*/ 739775 w 4137025"/>
              <a:gd name="connsiteY0" fmla="*/ 0 h 4279900"/>
              <a:gd name="connsiteX1" fmla="*/ 4137025 w 4137025"/>
              <a:gd name="connsiteY1" fmla="*/ 0 h 4279900"/>
              <a:gd name="connsiteX2" fmla="*/ 4137025 w 4137025"/>
              <a:gd name="connsiteY2" fmla="*/ 3676650 h 4279900"/>
              <a:gd name="connsiteX3" fmla="*/ 4054475 w 4137025"/>
              <a:gd name="connsiteY3" fmla="*/ 3743325 h 4279900"/>
              <a:gd name="connsiteX4" fmla="*/ 3968750 w 4137025"/>
              <a:gd name="connsiteY4" fmla="*/ 3810000 h 4279900"/>
              <a:gd name="connsiteX5" fmla="*/ 3879850 w 4137025"/>
              <a:gd name="connsiteY5" fmla="*/ 3870325 h 4279900"/>
              <a:gd name="connsiteX6" fmla="*/ 3784600 w 4137025"/>
              <a:gd name="connsiteY6" fmla="*/ 3930650 h 4279900"/>
              <a:gd name="connsiteX7" fmla="*/ 3692525 w 4137025"/>
              <a:gd name="connsiteY7" fmla="*/ 3984625 h 4279900"/>
              <a:gd name="connsiteX8" fmla="*/ 3594100 w 4137025"/>
              <a:gd name="connsiteY8" fmla="*/ 4032250 h 4279900"/>
              <a:gd name="connsiteX9" fmla="*/ 3492500 w 4137025"/>
              <a:gd name="connsiteY9" fmla="*/ 4079875 h 4279900"/>
              <a:gd name="connsiteX10" fmla="*/ 3390900 w 4137025"/>
              <a:gd name="connsiteY10" fmla="*/ 4121150 h 4279900"/>
              <a:gd name="connsiteX11" fmla="*/ 3286125 w 4137025"/>
              <a:gd name="connsiteY11" fmla="*/ 4156075 h 4279900"/>
              <a:gd name="connsiteX12" fmla="*/ 3181350 w 4137025"/>
              <a:gd name="connsiteY12" fmla="*/ 4187825 h 4279900"/>
              <a:gd name="connsiteX13" fmla="*/ 3073400 w 4137025"/>
              <a:gd name="connsiteY13" fmla="*/ 4216400 h 4279900"/>
              <a:gd name="connsiteX14" fmla="*/ 2962275 w 4137025"/>
              <a:gd name="connsiteY14" fmla="*/ 4238625 h 4279900"/>
              <a:gd name="connsiteX15" fmla="*/ 2851150 w 4137025"/>
              <a:gd name="connsiteY15" fmla="*/ 4257675 h 4279900"/>
              <a:gd name="connsiteX16" fmla="*/ 2736850 w 4137025"/>
              <a:gd name="connsiteY16" fmla="*/ 4270375 h 4279900"/>
              <a:gd name="connsiteX17" fmla="*/ 2622550 w 4137025"/>
              <a:gd name="connsiteY17" fmla="*/ 4279900 h 4279900"/>
              <a:gd name="connsiteX18" fmla="*/ 2505075 w 4137025"/>
              <a:gd name="connsiteY18" fmla="*/ 4279900 h 4279900"/>
              <a:gd name="connsiteX19" fmla="*/ 2378075 w 4137025"/>
              <a:gd name="connsiteY19" fmla="*/ 4276725 h 4279900"/>
              <a:gd name="connsiteX20" fmla="*/ 2251075 w 4137025"/>
              <a:gd name="connsiteY20" fmla="*/ 4267200 h 4279900"/>
              <a:gd name="connsiteX21" fmla="*/ 2124075 w 4137025"/>
              <a:gd name="connsiteY21" fmla="*/ 4251325 h 4279900"/>
              <a:gd name="connsiteX22" fmla="*/ 2000250 w 4137025"/>
              <a:gd name="connsiteY22" fmla="*/ 4229100 h 4279900"/>
              <a:gd name="connsiteX23" fmla="*/ 1879600 w 4137025"/>
              <a:gd name="connsiteY23" fmla="*/ 4203700 h 4279900"/>
              <a:gd name="connsiteX24" fmla="*/ 1762125 w 4137025"/>
              <a:gd name="connsiteY24" fmla="*/ 4168775 h 4279900"/>
              <a:gd name="connsiteX25" fmla="*/ 1644650 w 4137025"/>
              <a:gd name="connsiteY25" fmla="*/ 4130675 h 4279900"/>
              <a:gd name="connsiteX26" fmla="*/ 1530350 w 4137025"/>
              <a:gd name="connsiteY26" fmla="*/ 4083050 h 4279900"/>
              <a:gd name="connsiteX27" fmla="*/ 1419225 w 4137025"/>
              <a:gd name="connsiteY27" fmla="*/ 4035425 h 4279900"/>
              <a:gd name="connsiteX28" fmla="*/ 1311275 w 4137025"/>
              <a:gd name="connsiteY28" fmla="*/ 3978275 h 4279900"/>
              <a:gd name="connsiteX29" fmla="*/ 1206500 w 4137025"/>
              <a:gd name="connsiteY29" fmla="*/ 3917950 h 4279900"/>
              <a:gd name="connsiteX30" fmla="*/ 1104900 w 4137025"/>
              <a:gd name="connsiteY30" fmla="*/ 3854450 h 4279900"/>
              <a:gd name="connsiteX31" fmla="*/ 1006475 w 4137025"/>
              <a:gd name="connsiteY31" fmla="*/ 3784600 h 4279900"/>
              <a:gd name="connsiteX32" fmla="*/ 911225 w 4137025"/>
              <a:gd name="connsiteY32" fmla="*/ 3708400 h 4279900"/>
              <a:gd name="connsiteX33" fmla="*/ 822325 w 4137025"/>
              <a:gd name="connsiteY33" fmla="*/ 3632200 h 4279900"/>
              <a:gd name="connsiteX34" fmla="*/ 733425 w 4137025"/>
              <a:gd name="connsiteY34" fmla="*/ 3546475 h 4279900"/>
              <a:gd name="connsiteX35" fmla="*/ 650875 w 4137025"/>
              <a:gd name="connsiteY35" fmla="*/ 3460750 h 4279900"/>
              <a:gd name="connsiteX36" fmla="*/ 574675 w 4137025"/>
              <a:gd name="connsiteY36" fmla="*/ 3368675 h 4279900"/>
              <a:gd name="connsiteX37" fmla="*/ 498475 w 4137025"/>
              <a:gd name="connsiteY37" fmla="*/ 3276600 h 4279900"/>
              <a:gd name="connsiteX38" fmla="*/ 428625 w 4137025"/>
              <a:gd name="connsiteY38" fmla="*/ 3178175 h 4279900"/>
              <a:gd name="connsiteX39" fmla="*/ 365125 w 4137025"/>
              <a:gd name="connsiteY39" fmla="*/ 3076575 h 4279900"/>
              <a:gd name="connsiteX40" fmla="*/ 304800 w 4137025"/>
              <a:gd name="connsiteY40" fmla="*/ 2971800 h 4279900"/>
              <a:gd name="connsiteX41" fmla="*/ 247650 w 4137025"/>
              <a:gd name="connsiteY41" fmla="*/ 2863850 h 4279900"/>
              <a:gd name="connsiteX42" fmla="*/ 196850 w 4137025"/>
              <a:gd name="connsiteY42" fmla="*/ 2752725 h 4279900"/>
              <a:gd name="connsiteX43" fmla="*/ 152400 w 4137025"/>
              <a:gd name="connsiteY43" fmla="*/ 2638425 h 4279900"/>
              <a:gd name="connsiteX44" fmla="*/ 114300 w 4137025"/>
              <a:gd name="connsiteY44" fmla="*/ 2520950 h 4279900"/>
              <a:gd name="connsiteX45" fmla="*/ 79375 w 4137025"/>
              <a:gd name="connsiteY45" fmla="*/ 2403475 h 4279900"/>
              <a:gd name="connsiteX46" fmla="*/ 50800 w 4137025"/>
              <a:gd name="connsiteY46" fmla="*/ 2282825 h 4279900"/>
              <a:gd name="connsiteX47" fmla="*/ 31750 w 4137025"/>
              <a:gd name="connsiteY47" fmla="*/ 2159000 h 4279900"/>
              <a:gd name="connsiteX48" fmla="*/ 15875 w 4137025"/>
              <a:gd name="connsiteY48" fmla="*/ 2032000 h 4279900"/>
              <a:gd name="connsiteX49" fmla="*/ 3175 w 4137025"/>
              <a:gd name="connsiteY49" fmla="*/ 1905000 h 4279900"/>
              <a:gd name="connsiteX50" fmla="*/ 0 w 4137025"/>
              <a:gd name="connsiteY50" fmla="*/ 1778000 h 4279900"/>
              <a:gd name="connsiteX51" fmla="*/ 3175 w 4137025"/>
              <a:gd name="connsiteY51" fmla="*/ 1647825 h 4279900"/>
              <a:gd name="connsiteX52" fmla="*/ 15875 w 4137025"/>
              <a:gd name="connsiteY52" fmla="*/ 1520825 h 4279900"/>
              <a:gd name="connsiteX53" fmla="*/ 31750 w 4137025"/>
              <a:gd name="connsiteY53" fmla="*/ 1393825 h 4279900"/>
              <a:gd name="connsiteX54" fmla="*/ 53975 w 4137025"/>
              <a:gd name="connsiteY54" fmla="*/ 1270000 h 4279900"/>
              <a:gd name="connsiteX55" fmla="*/ 79375 w 4137025"/>
              <a:gd name="connsiteY55" fmla="*/ 1149350 h 4279900"/>
              <a:gd name="connsiteX56" fmla="*/ 114300 w 4137025"/>
              <a:gd name="connsiteY56" fmla="*/ 1028700 h 4279900"/>
              <a:gd name="connsiteX57" fmla="*/ 155575 w 4137025"/>
              <a:gd name="connsiteY57" fmla="*/ 914400 h 4279900"/>
              <a:gd name="connsiteX58" fmla="*/ 200025 w 4137025"/>
              <a:gd name="connsiteY58" fmla="*/ 800100 h 4279900"/>
              <a:gd name="connsiteX59" fmla="*/ 250825 w 4137025"/>
              <a:gd name="connsiteY59" fmla="*/ 688975 h 4279900"/>
              <a:gd name="connsiteX60" fmla="*/ 304800 w 4137025"/>
              <a:gd name="connsiteY60" fmla="*/ 581025 h 4279900"/>
              <a:gd name="connsiteX61" fmla="*/ 365125 w 4137025"/>
              <a:gd name="connsiteY61" fmla="*/ 473075 h 4279900"/>
              <a:gd name="connsiteX62" fmla="*/ 431800 w 4137025"/>
              <a:gd name="connsiteY62" fmla="*/ 371475 h 4279900"/>
              <a:gd name="connsiteX63" fmla="*/ 501650 w 4137025"/>
              <a:gd name="connsiteY63" fmla="*/ 273050 h 4279900"/>
              <a:gd name="connsiteX64" fmla="*/ 577850 w 4137025"/>
              <a:gd name="connsiteY64" fmla="*/ 180975 h 4279900"/>
              <a:gd name="connsiteX65" fmla="*/ 657225 w 4137025"/>
              <a:gd name="connsiteY65" fmla="*/ 88900 h 427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137025" h="4279900">
                <a:moveTo>
                  <a:pt x="739775" y="0"/>
                </a:moveTo>
                <a:lnTo>
                  <a:pt x="4137025" y="0"/>
                </a:lnTo>
                <a:lnTo>
                  <a:pt x="4137025" y="3676650"/>
                </a:lnTo>
                <a:lnTo>
                  <a:pt x="4054475" y="3743325"/>
                </a:lnTo>
                <a:lnTo>
                  <a:pt x="3968750" y="3810000"/>
                </a:lnTo>
                <a:lnTo>
                  <a:pt x="3879850" y="3870325"/>
                </a:lnTo>
                <a:lnTo>
                  <a:pt x="3784600" y="3930650"/>
                </a:lnTo>
                <a:lnTo>
                  <a:pt x="3692525" y="3984625"/>
                </a:lnTo>
                <a:lnTo>
                  <a:pt x="3594100" y="4032250"/>
                </a:lnTo>
                <a:lnTo>
                  <a:pt x="3492500" y="4079875"/>
                </a:lnTo>
                <a:lnTo>
                  <a:pt x="3390900" y="4121150"/>
                </a:lnTo>
                <a:lnTo>
                  <a:pt x="3286125" y="4156075"/>
                </a:lnTo>
                <a:lnTo>
                  <a:pt x="3181350" y="4187825"/>
                </a:lnTo>
                <a:lnTo>
                  <a:pt x="3073400" y="4216400"/>
                </a:lnTo>
                <a:lnTo>
                  <a:pt x="2962275" y="4238625"/>
                </a:lnTo>
                <a:lnTo>
                  <a:pt x="2851150" y="4257675"/>
                </a:lnTo>
                <a:lnTo>
                  <a:pt x="2736850" y="4270375"/>
                </a:lnTo>
                <a:lnTo>
                  <a:pt x="2622550" y="4279900"/>
                </a:lnTo>
                <a:lnTo>
                  <a:pt x="2505075" y="4279900"/>
                </a:lnTo>
                <a:lnTo>
                  <a:pt x="2378075" y="4276725"/>
                </a:lnTo>
                <a:lnTo>
                  <a:pt x="2251075" y="4267200"/>
                </a:lnTo>
                <a:lnTo>
                  <a:pt x="2124075" y="4251325"/>
                </a:lnTo>
                <a:lnTo>
                  <a:pt x="2000250" y="4229100"/>
                </a:lnTo>
                <a:lnTo>
                  <a:pt x="1879600" y="4203700"/>
                </a:lnTo>
                <a:lnTo>
                  <a:pt x="1762125" y="4168775"/>
                </a:lnTo>
                <a:lnTo>
                  <a:pt x="1644650" y="4130675"/>
                </a:lnTo>
                <a:lnTo>
                  <a:pt x="1530350" y="4083050"/>
                </a:lnTo>
                <a:lnTo>
                  <a:pt x="1419225" y="4035425"/>
                </a:lnTo>
                <a:lnTo>
                  <a:pt x="1311275" y="3978275"/>
                </a:lnTo>
                <a:lnTo>
                  <a:pt x="1206500" y="3917950"/>
                </a:lnTo>
                <a:lnTo>
                  <a:pt x="1104900" y="3854450"/>
                </a:lnTo>
                <a:lnTo>
                  <a:pt x="1006475" y="3784600"/>
                </a:lnTo>
                <a:lnTo>
                  <a:pt x="911225" y="3708400"/>
                </a:lnTo>
                <a:lnTo>
                  <a:pt x="822325" y="3632200"/>
                </a:lnTo>
                <a:lnTo>
                  <a:pt x="733425" y="3546475"/>
                </a:lnTo>
                <a:lnTo>
                  <a:pt x="650875" y="3460750"/>
                </a:lnTo>
                <a:lnTo>
                  <a:pt x="574675" y="3368675"/>
                </a:lnTo>
                <a:lnTo>
                  <a:pt x="498475" y="3276600"/>
                </a:lnTo>
                <a:lnTo>
                  <a:pt x="428625" y="3178175"/>
                </a:lnTo>
                <a:lnTo>
                  <a:pt x="365125" y="3076575"/>
                </a:lnTo>
                <a:lnTo>
                  <a:pt x="304800" y="2971800"/>
                </a:lnTo>
                <a:lnTo>
                  <a:pt x="247650" y="2863850"/>
                </a:lnTo>
                <a:lnTo>
                  <a:pt x="196850" y="2752725"/>
                </a:lnTo>
                <a:lnTo>
                  <a:pt x="152400" y="2638425"/>
                </a:lnTo>
                <a:lnTo>
                  <a:pt x="114300" y="2520950"/>
                </a:lnTo>
                <a:lnTo>
                  <a:pt x="79375" y="2403475"/>
                </a:lnTo>
                <a:lnTo>
                  <a:pt x="50800" y="2282825"/>
                </a:lnTo>
                <a:lnTo>
                  <a:pt x="31750" y="2159000"/>
                </a:lnTo>
                <a:lnTo>
                  <a:pt x="15875" y="2032000"/>
                </a:lnTo>
                <a:lnTo>
                  <a:pt x="3175" y="1905000"/>
                </a:lnTo>
                <a:lnTo>
                  <a:pt x="0" y="1778000"/>
                </a:lnTo>
                <a:lnTo>
                  <a:pt x="3175" y="1647825"/>
                </a:lnTo>
                <a:lnTo>
                  <a:pt x="15875" y="1520825"/>
                </a:lnTo>
                <a:lnTo>
                  <a:pt x="31750" y="1393825"/>
                </a:lnTo>
                <a:lnTo>
                  <a:pt x="53975" y="1270000"/>
                </a:lnTo>
                <a:lnTo>
                  <a:pt x="79375" y="1149350"/>
                </a:lnTo>
                <a:lnTo>
                  <a:pt x="114300" y="1028700"/>
                </a:lnTo>
                <a:lnTo>
                  <a:pt x="155575" y="914400"/>
                </a:lnTo>
                <a:lnTo>
                  <a:pt x="200025" y="800100"/>
                </a:lnTo>
                <a:lnTo>
                  <a:pt x="250825" y="688975"/>
                </a:lnTo>
                <a:lnTo>
                  <a:pt x="304800" y="581025"/>
                </a:lnTo>
                <a:lnTo>
                  <a:pt x="365125" y="473075"/>
                </a:lnTo>
                <a:lnTo>
                  <a:pt x="431800" y="371475"/>
                </a:lnTo>
                <a:lnTo>
                  <a:pt x="501650" y="273050"/>
                </a:lnTo>
                <a:lnTo>
                  <a:pt x="577850" y="180975"/>
                </a:lnTo>
                <a:lnTo>
                  <a:pt x="657225" y="88900"/>
                </a:lnTo>
                <a:close/>
              </a:path>
            </a:pathLst>
          </a:custGeom>
          <a:blipFill dpi="0" rotWithShape="1">
            <a:blip r:embed="rId2"/>
            <a:srcRect/>
            <a:tile tx="0" ty="0" sx="100000" sy="100000" flip="none" algn="ctr"/>
          </a:blipFill>
        </p:spPr>
        <p:txBody>
          <a:bodyPr wrap="square" tIns="1656000">
            <a:noAutofit/>
          </a:bodyPr>
          <a:lstStyle>
            <a:lvl1pPr marL="0" indent="0" algn="ctr">
              <a:buNone/>
              <a:defRPr sz="1522">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smtClean="0"/>
              <a:t>写真を追加する</a:t>
            </a:r>
            <a:endParaRPr kumimoji="1" lang="ja-JP" altLang="en-US" dirty="0"/>
          </a:p>
        </p:txBody>
      </p:sp>
      <p:sp>
        <p:nvSpPr>
          <p:cNvPr id="15" name="図プレースホルダー 14"/>
          <p:cNvSpPr>
            <a:spLocks noGrp="1"/>
          </p:cNvSpPr>
          <p:nvPr>
            <p:ph type="pic" sz="quarter" idx="11" hasCustomPrompt="1"/>
          </p:nvPr>
        </p:nvSpPr>
        <p:spPr>
          <a:xfrm>
            <a:off x="1524" y="3750845"/>
            <a:ext cx="3625914" cy="2793692"/>
          </a:xfrm>
          <a:custGeom>
            <a:avLst/>
            <a:gdLst>
              <a:gd name="connsiteX0" fmla="*/ 0 w 3778250"/>
              <a:gd name="connsiteY0" fmla="*/ 0 h 2876550"/>
              <a:gd name="connsiteX1" fmla="*/ 3778250 w 3778250"/>
              <a:gd name="connsiteY1" fmla="*/ 0 h 2876550"/>
              <a:gd name="connsiteX2" fmla="*/ 3778250 w 3778250"/>
              <a:gd name="connsiteY2" fmla="*/ 2876550 h 2876550"/>
              <a:gd name="connsiteX3" fmla="*/ 0 w 3778250"/>
              <a:gd name="connsiteY3" fmla="*/ 2876550 h 2876550"/>
            </a:gdLst>
            <a:ahLst/>
            <a:cxnLst>
              <a:cxn ang="0">
                <a:pos x="connsiteX0" y="connsiteY0"/>
              </a:cxn>
              <a:cxn ang="0">
                <a:pos x="connsiteX1" y="connsiteY1"/>
              </a:cxn>
              <a:cxn ang="0">
                <a:pos x="connsiteX2" y="connsiteY2"/>
              </a:cxn>
              <a:cxn ang="0">
                <a:pos x="connsiteX3" y="connsiteY3"/>
              </a:cxn>
            </a:cxnLst>
            <a:rect l="l" t="t" r="r" b="b"/>
            <a:pathLst>
              <a:path w="3778250" h="2876550">
                <a:moveTo>
                  <a:pt x="0" y="0"/>
                </a:moveTo>
                <a:lnTo>
                  <a:pt x="3778250" y="0"/>
                </a:lnTo>
                <a:lnTo>
                  <a:pt x="3778250" y="2876550"/>
                </a:lnTo>
                <a:lnTo>
                  <a:pt x="0" y="2876550"/>
                </a:lnTo>
                <a:close/>
              </a:path>
            </a:pathLst>
          </a:custGeom>
          <a:blipFill dpi="0" rotWithShape="1">
            <a:blip r:embed="rId3"/>
            <a:srcRect/>
            <a:tile tx="0" ty="0" sx="100000" sy="100000" flip="none" algn="ctr"/>
          </a:blipFill>
        </p:spPr>
        <p:txBody>
          <a:bodyPr wrap="square" tIns="936000">
            <a:noAutofit/>
          </a:bodyPr>
          <a:lstStyle>
            <a:lvl1pPr marL="0" indent="0" algn="ctr">
              <a:buNone/>
              <a:defRPr sz="1522">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smtClean="0"/>
              <a:t>写真を追加する</a:t>
            </a:r>
            <a:endParaRPr kumimoji="1" lang="ja-JP" altLang="en-US" dirty="0"/>
          </a:p>
        </p:txBody>
      </p:sp>
      <p:sp>
        <p:nvSpPr>
          <p:cNvPr id="17" name="図プレースホルダー 16" hidden="1"/>
          <p:cNvSpPr>
            <a:spLocks noGrp="1"/>
          </p:cNvSpPr>
          <p:nvPr>
            <p:ph type="pic" sz="quarter" idx="12" hasCustomPrompt="1"/>
          </p:nvPr>
        </p:nvSpPr>
        <p:spPr>
          <a:xfrm>
            <a:off x="3628961" y="6544534"/>
            <a:ext cx="3625914" cy="2793692"/>
          </a:xfrm>
          <a:custGeom>
            <a:avLst/>
            <a:gdLst>
              <a:gd name="connsiteX0" fmla="*/ 0 w 3778250"/>
              <a:gd name="connsiteY0" fmla="*/ 0 h 2876550"/>
              <a:gd name="connsiteX1" fmla="*/ 3778250 w 3778250"/>
              <a:gd name="connsiteY1" fmla="*/ 0 h 2876550"/>
              <a:gd name="connsiteX2" fmla="*/ 3778250 w 3778250"/>
              <a:gd name="connsiteY2" fmla="*/ 2876550 h 2876550"/>
              <a:gd name="connsiteX3" fmla="*/ 0 w 3778250"/>
              <a:gd name="connsiteY3" fmla="*/ 2876550 h 2876550"/>
            </a:gdLst>
            <a:ahLst/>
            <a:cxnLst>
              <a:cxn ang="0">
                <a:pos x="connsiteX0" y="connsiteY0"/>
              </a:cxn>
              <a:cxn ang="0">
                <a:pos x="connsiteX1" y="connsiteY1"/>
              </a:cxn>
              <a:cxn ang="0">
                <a:pos x="connsiteX2" y="connsiteY2"/>
              </a:cxn>
              <a:cxn ang="0">
                <a:pos x="connsiteX3" y="connsiteY3"/>
              </a:cxn>
            </a:cxnLst>
            <a:rect l="l" t="t" r="r" b="b"/>
            <a:pathLst>
              <a:path w="3778250" h="2876550">
                <a:moveTo>
                  <a:pt x="0" y="0"/>
                </a:moveTo>
                <a:lnTo>
                  <a:pt x="3778250" y="0"/>
                </a:lnTo>
                <a:lnTo>
                  <a:pt x="3778250" y="2876550"/>
                </a:lnTo>
                <a:lnTo>
                  <a:pt x="0" y="2876550"/>
                </a:lnTo>
                <a:close/>
              </a:path>
            </a:pathLst>
          </a:custGeom>
          <a:blipFill>
            <a:blip r:embed="rId4"/>
            <a:stretch>
              <a:fillRect/>
            </a:stretch>
          </a:blipFill>
        </p:spPr>
        <p:txBody>
          <a:bodyPr wrap="square" tIns="936000">
            <a:noAutofit/>
          </a:bodyPr>
          <a:lstStyle>
            <a:lvl1pPr marL="0" indent="0" algn="ctr">
              <a:buNone/>
              <a:defRPr sz="1522">
                <a:solidFill>
                  <a:srgbClr val="E5536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smtClean="0"/>
              <a:t>写真を追加する</a:t>
            </a:r>
            <a:endParaRPr kumimoji="1" lang="ja-JP" altLang="en-US" dirty="0"/>
          </a:p>
        </p:txBody>
      </p:sp>
      <p:sp>
        <p:nvSpPr>
          <p:cNvPr id="18" name="図プレースホルダー 17"/>
          <p:cNvSpPr>
            <a:spLocks noGrp="1"/>
          </p:cNvSpPr>
          <p:nvPr>
            <p:ph type="pic" sz="quarter" idx="13" hasCustomPrompt="1"/>
          </p:nvPr>
        </p:nvSpPr>
        <p:spPr>
          <a:xfrm>
            <a:off x="3628962" y="6544534"/>
            <a:ext cx="3625914" cy="2793692"/>
          </a:xfrm>
          <a:custGeom>
            <a:avLst/>
            <a:gdLst>
              <a:gd name="connsiteX0" fmla="*/ 0 w 3778250"/>
              <a:gd name="connsiteY0" fmla="*/ 0 h 2876550"/>
              <a:gd name="connsiteX1" fmla="*/ 3778250 w 3778250"/>
              <a:gd name="connsiteY1" fmla="*/ 0 h 2876550"/>
              <a:gd name="connsiteX2" fmla="*/ 3778250 w 3778250"/>
              <a:gd name="connsiteY2" fmla="*/ 2876550 h 2876550"/>
              <a:gd name="connsiteX3" fmla="*/ 0 w 3778250"/>
              <a:gd name="connsiteY3" fmla="*/ 2876550 h 2876550"/>
            </a:gdLst>
            <a:ahLst/>
            <a:cxnLst>
              <a:cxn ang="0">
                <a:pos x="connsiteX0" y="connsiteY0"/>
              </a:cxn>
              <a:cxn ang="0">
                <a:pos x="connsiteX1" y="connsiteY1"/>
              </a:cxn>
              <a:cxn ang="0">
                <a:pos x="connsiteX2" y="connsiteY2"/>
              </a:cxn>
              <a:cxn ang="0">
                <a:pos x="connsiteX3" y="connsiteY3"/>
              </a:cxn>
            </a:cxnLst>
            <a:rect l="l" t="t" r="r" b="b"/>
            <a:pathLst>
              <a:path w="3778250" h="2876550">
                <a:moveTo>
                  <a:pt x="0" y="0"/>
                </a:moveTo>
                <a:lnTo>
                  <a:pt x="3778250" y="0"/>
                </a:lnTo>
                <a:lnTo>
                  <a:pt x="3778250" y="2876550"/>
                </a:lnTo>
                <a:lnTo>
                  <a:pt x="0" y="2876550"/>
                </a:lnTo>
                <a:close/>
              </a:path>
            </a:pathLst>
          </a:custGeom>
          <a:blipFill dpi="0" rotWithShape="1">
            <a:blip r:embed="rId5"/>
            <a:srcRect/>
            <a:tile tx="0" ty="0" sx="100000" sy="100000" flip="none" algn="ctr"/>
          </a:blipFill>
        </p:spPr>
        <p:txBody>
          <a:bodyPr wrap="square" tIns="936000">
            <a:noAutofit/>
          </a:bodyPr>
          <a:lstStyle>
            <a:lvl1pPr marL="0" indent="0" algn="ctr">
              <a:buNone/>
              <a:defRPr sz="1522">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smtClean="0"/>
              <a:t>写真を追加する</a:t>
            </a:r>
            <a:endParaRPr kumimoji="1" lang="ja-JP" altLang="en-US" dirty="0"/>
          </a:p>
        </p:txBody>
      </p:sp>
    </p:spTree>
    <p:extLst>
      <p:ext uri="{BB962C8B-B14F-4D97-AF65-F5344CB8AC3E}">
        <p14:creationId xmlns:p14="http://schemas.microsoft.com/office/powerpoint/2010/main" val="5709757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27273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776" y="552846"/>
            <a:ext cx="6257330" cy="200706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98776" y="2764218"/>
            <a:ext cx="6257330" cy="658845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98773" y="9624284"/>
            <a:ext cx="1632347" cy="552843"/>
          </a:xfrm>
          <a:prstGeom prst="rect">
            <a:avLst/>
          </a:prstGeom>
        </p:spPr>
        <p:txBody>
          <a:bodyPr vert="horz" lIns="91440" tIns="45720" rIns="91440" bIns="45720" rtlCol="0" anchor="ctr"/>
          <a:lstStyle>
            <a:lvl1pPr algn="l">
              <a:defRPr sz="943">
                <a:solidFill>
                  <a:schemeClr val="tx1">
                    <a:tint val="75000"/>
                  </a:schemeClr>
                </a:solidFill>
              </a:defRPr>
            </a:lvl1pPr>
          </a:lstStyle>
          <a:p>
            <a:fld id="{089DC4DC-AF54-4368-AE6A-2E6D71B68A52}" type="datetimeFigureOut">
              <a:rPr kumimoji="1" lang="ja-JP" altLang="en-US" smtClean="0"/>
              <a:t>2022/10/25</a:t>
            </a:fld>
            <a:endParaRPr kumimoji="1" lang="ja-JP" altLang="en-US"/>
          </a:p>
        </p:txBody>
      </p:sp>
      <p:sp>
        <p:nvSpPr>
          <p:cNvPr id="5" name="Footer Placeholder 4"/>
          <p:cNvSpPr>
            <a:spLocks noGrp="1"/>
          </p:cNvSpPr>
          <p:nvPr>
            <p:ph type="ftr" sz="quarter" idx="3"/>
          </p:nvPr>
        </p:nvSpPr>
        <p:spPr>
          <a:xfrm>
            <a:off x="2403181" y="9624284"/>
            <a:ext cx="2448520" cy="552843"/>
          </a:xfrm>
          <a:prstGeom prst="rect">
            <a:avLst/>
          </a:prstGeom>
        </p:spPr>
        <p:txBody>
          <a:bodyPr vert="horz" lIns="91440" tIns="45720" rIns="91440" bIns="45720" rtlCol="0" anchor="ctr"/>
          <a:lstStyle>
            <a:lvl1pPr algn="ctr">
              <a:defRPr sz="94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123757" y="9624284"/>
            <a:ext cx="1632347" cy="552843"/>
          </a:xfrm>
          <a:prstGeom prst="rect">
            <a:avLst/>
          </a:prstGeom>
        </p:spPr>
        <p:txBody>
          <a:bodyPr vert="horz" lIns="91440" tIns="45720" rIns="91440" bIns="45720" rtlCol="0" anchor="ctr"/>
          <a:lstStyle>
            <a:lvl1pPr algn="r">
              <a:defRPr sz="943">
                <a:solidFill>
                  <a:schemeClr val="tx1">
                    <a:tint val="75000"/>
                  </a:schemeClr>
                </a:solidFill>
              </a:defRPr>
            </a:lvl1pPr>
          </a:lstStyle>
          <a:p>
            <a:fld id="{18639375-5CE0-4570-A7A0-661997AB3ABB}" type="slidenum">
              <a:rPr kumimoji="1" lang="ja-JP" altLang="en-US" smtClean="0"/>
              <a:t>‹#›</a:t>
            </a:fld>
            <a:endParaRPr kumimoji="1" lang="ja-JP" altLang="en-US"/>
          </a:p>
        </p:txBody>
      </p:sp>
    </p:spTree>
    <p:extLst>
      <p:ext uri="{BB962C8B-B14F-4D97-AF65-F5344CB8AC3E}">
        <p14:creationId xmlns:p14="http://schemas.microsoft.com/office/powerpoint/2010/main" val="7331017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718862" rtl="0" eaLnBrk="1" latinLnBrk="0" hangingPunct="1">
        <a:lnSpc>
          <a:spcPct val="90000"/>
        </a:lnSpc>
        <a:spcBef>
          <a:spcPct val="0"/>
        </a:spcBef>
        <a:buNone/>
        <a:defRPr kumimoji="1" sz="3458" kern="1200">
          <a:solidFill>
            <a:schemeClr val="tx1"/>
          </a:solidFill>
          <a:latin typeface="+mj-lt"/>
          <a:ea typeface="+mj-ea"/>
          <a:cs typeface="+mj-cs"/>
        </a:defRPr>
      </a:lvl1pPr>
    </p:titleStyle>
    <p:bodyStyle>
      <a:lvl1pPr marL="179716" indent="-179716" algn="l" defTabSz="718862" rtl="0" eaLnBrk="1" latinLnBrk="0" hangingPunct="1">
        <a:lnSpc>
          <a:spcPct val="90000"/>
        </a:lnSpc>
        <a:spcBef>
          <a:spcPts val="786"/>
        </a:spcBef>
        <a:buFont typeface="Arial" panose="020B0604020202020204" pitchFamily="34" charset="0"/>
        <a:buChar char="•"/>
        <a:defRPr kumimoji="1" sz="2201" kern="1200">
          <a:solidFill>
            <a:schemeClr val="tx1"/>
          </a:solidFill>
          <a:latin typeface="+mn-lt"/>
          <a:ea typeface="+mn-ea"/>
          <a:cs typeface="+mn-cs"/>
        </a:defRPr>
      </a:lvl1pPr>
      <a:lvl2pPr marL="539147" indent="-179716" algn="l" defTabSz="718862" rtl="0" eaLnBrk="1" latinLnBrk="0" hangingPunct="1">
        <a:lnSpc>
          <a:spcPct val="90000"/>
        </a:lnSpc>
        <a:spcBef>
          <a:spcPts val="394"/>
        </a:spcBef>
        <a:buFont typeface="Arial" panose="020B0604020202020204" pitchFamily="34" charset="0"/>
        <a:buChar char="•"/>
        <a:defRPr kumimoji="1" sz="1887" kern="1200">
          <a:solidFill>
            <a:schemeClr val="tx1"/>
          </a:solidFill>
          <a:latin typeface="+mn-lt"/>
          <a:ea typeface="+mn-ea"/>
          <a:cs typeface="+mn-cs"/>
        </a:defRPr>
      </a:lvl2pPr>
      <a:lvl3pPr marL="898577" indent="-179716" algn="l" defTabSz="718862" rtl="0" eaLnBrk="1" latinLnBrk="0" hangingPunct="1">
        <a:lnSpc>
          <a:spcPct val="90000"/>
        </a:lnSpc>
        <a:spcBef>
          <a:spcPts val="394"/>
        </a:spcBef>
        <a:buFont typeface="Arial" panose="020B0604020202020204" pitchFamily="34" charset="0"/>
        <a:buChar char="•"/>
        <a:defRPr kumimoji="1" sz="1572" kern="1200">
          <a:solidFill>
            <a:schemeClr val="tx1"/>
          </a:solidFill>
          <a:latin typeface="+mn-lt"/>
          <a:ea typeface="+mn-ea"/>
          <a:cs typeface="+mn-cs"/>
        </a:defRPr>
      </a:lvl3pPr>
      <a:lvl4pPr marL="1258008" indent="-179716" algn="l" defTabSz="718862" rtl="0" eaLnBrk="1" latinLnBrk="0" hangingPunct="1">
        <a:lnSpc>
          <a:spcPct val="90000"/>
        </a:lnSpc>
        <a:spcBef>
          <a:spcPts val="394"/>
        </a:spcBef>
        <a:buFont typeface="Arial" panose="020B0604020202020204" pitchFamily="34" charset="0"/>
        <a:buChar char="•"/>
        <a:defRPr kumimoji="1" sz="1415" kern="1200">
          <a:solidFill>
            <a:schemeClr val="tx1"/>
          </a:solidFill>
          <a:latin typeface="+mn-lt"/>
          <a:ea typeface="+mn-ea"/>
          <a:cs typeface="+mn-cs"/>
        </a:defRPr>
      </a:lvl4pPr>
      <a:lvl5pPr marL="1617440" indent="-179716" algn="l" defTabSz="718862" rtl="0" eaLnBrk="1" latinLnBrk="0" hangingPunct="1">
        <a:lnSpc>
          <a:spcPct val="90000"/>
        </a:lnSpc>
        <a:spcBef>
          <a:spcPts val="394"/>
        </a:spcBef>
        <a:buFont typeface="Arial" panose="020B0604020202020204" pitchFamily="34" charset="0"/>
        <a:buChar char="•"/>
        <a:defRPr kumimoji="1" sz="1415" kern="1200">
          <a:solidFill>
            <a:schemeClr val="tx1"/>
          </a:solidFill>
          <a:latin typeface="+mn-lt"/>
          <a:ea typeface="+mn-ea"/>
          <a:cs typeface="+mn-cs"/>
        </a:defRPr>
      </a:lvl5pPr>
      <a:lvl6pPr marL="1976872" indent="-179716" algn="l" defTabSz="718862" rtl="0" eaLnBrk="1" latinLnBrk="0" hangingPunct="1">
        <a:lnSpc>
          <a:spcPct val="90000"/>
        </a:lnSpc>
        <a:spcBef>
          <a:spcPts val="394"/>
        </a:spcBef>
        <a:buFont typeface="Arial" panose="020B0604020202020204" pitchFamily="34" charset="0"/>
        <a:buChar char="•"/>
        <a:defRPr kumimoji="1" sz="1415" kern="1200">
          <a:solidFill>
            <a:schemeClr val="tx1"/>
          </a:solidFill>
          <a:latin typeface="+mn-lt"/>
          <a:ea typeface="+mn-ea"/>
          <a:cs typeface="+mn-cs"/>
        </a:defRPr>
      </a:lvl6pPr>
      <a:lvl7pPr marL="2336301" indent="-179716" algn="l" defTabSz="718862" rtl="0" eaLnBrk="1" latinLnBrk="0" hangingPunct="1">
        <a:lnSpc>
          <a:spcPct val="90000"/>
        </a:lnSpc>
        <a:spcBef>
          <a:spcPts val="394"/>
        </a:spcBef>
        <a:buFont typeface="Arial" panose="020B0604020202020204" pitchFamily="34" charset="0"/>
        <a:buChar char="•"/>
        <a:defRPr kumimoji="1" sz="1415" kern="1200">
          <a:solidFill>
            <a:schemeClr val="tx1"/>
          </a:solidFill>
          <a:latin typeface="+mn-lt"/>
          <a:ea typeface="+mn-ea"/>
          <a:cs typeface="+mn-cs"/>
        </a:defRPr>
      </a:lvl7pPr>
      <a:lvl8pPr marL="2695732" indent="-179716" algn="l" defTabSz="718862" rtl="0" eaLnBrk="1" latinLnBrk="0" hangingPunct="1">
        <a:lnSpc>
          <a:spcPct val="90000"/>
        </a:lnSpc>
        <a:spcBef>
          <a:spcPts val="394"/>
        </a:spcBef>
        <a:buFont typeface="Arial" panose="020B0604020202020204" pitchFamily="34" charset="0"/>
        <a:buChar char="•"/>
        <a:defRPr kumimoji="1" sz="1415" kern="1200">
          <a:solidFill>
            <a:schemeClr val="tx1"/>
          </a:solidFill>
          <a:latin typeface="+mn-lt"/>
          <a:ea typeface="+mn-ea"/>
          <a:cs typeface="+mn-cs"/>
        </a:defRPr>
      </a:lvl8pPr>
      <a:lvl9pPr marL="3055164" indent="-179716" algn="l" defTabSz="718862" rtl="0" eaLnBrk="1" latinLnBrk="0" hangingPunct="1">
        <a:lnSpc>
          <a:spcPct val="90000"/>
        </a:lnSpc>
        <a:spcBef>
          <a:spcPts val="394"/>
        </a:spcBef>
        <a:buFont typeface="Arial" panose="020B0604020202020204" pitchFamily="34" charset="0"/>
        <a:buChar char="•"/>
        <a:defRPr kumimoji="1" sz="1415" kern="1200">
          <a:solidFill>
            <a:schemeClr val="tx1"/>
          </a:solidFill>
          <a:latin typeface="+mn-lt"/>
          <a:ea typeface="+mn-ea"/>
          <a:cs typeface="+mn-cs"/>
        </a:defRPr>
      </a:lvl9pPr>
    </p:bodyStyle>
    <p:otherStyle>
      <a:defPPr>
        <a:defRPr lang="en-US"/>
      </a:defPPr>
      <a:lvl1pPr marL="0" algn="l" defTabSz="718862" rtl="0" eaLnBrk="1" latinLnBrk="0" hangingPunct="1">
        <a:defRPr kumimoji="1" sz="1415" kern="1200">
          <a:solidFill>
            <a:schemeClr val="tx1"/>
          </a:solidFill>
          <a:latin typeface="+mn-lt"/>
          <a:ea typeface="+mn-ea"/>
          <a:cs typeface="+mn-cs"/>
        </a:defRPr>
      </a:lvl1pPr>
      <a:lvl2pPr marL="359431" algn="l" defTabSz="718862" rtl="0" eaLnBrk="1" latinLnBrk="0" hangingPunct="1">
        <a:defRPr kumimoji="1" sz="1415" kern="1200">
          <a:solidFill>
            <a:schemeClr val="tx1"/>
          </a:solidFill>
          <a:latin typeface="+mn-lt"/>
          <a:ea typeface="+mn-ea"/>
          <a:cs typeface="+mn-cs"/>
        </a:defRPr>
      </a:lvl2pPr>
      <a:lvl3pPr marL="718862" algn="l" defTabSz="718862" rtl="0" eaLnBrk="1" latinLnBrk="0" hangingPunct="1">
        <a:defRPr kumimoji="1" sz="1415" kern="1200">
          <a:solidFill>
            <a:schemeClr val="tx1"/>
          </a:solidFill>
          <a:latin typeface="+mn-lt"/>
          <a:ea typeface="+mn-ea"/>
          <a:cs typeface="+mn-cs"/>
        </a:defRPr>
      </a:lvl3pPr>
      <a:lvl4pPr marL="1078293" algn="l" defTabSz="718862" rtl="0" eaLnBrk="1" latinLnBrk="0" hangingPunct="1">
        <a:defRPr kumimoji="1" sz="1415" kern="1200">
          <a:solidFill>
            <a:schemeClr val="tx1"/>
          </a:solidFill>
          <a:latin typeface="+mn-lt"/>
          <a:ea typeface="+mn-ea"/>
          <a:cs typeface="+mn-cs"/>
        </a:defRPr>
      </a:lvl4pPr>
      <a:lvl5pPr marL="1437725" algn="l" defTabSz="718862" rtl="0" eaLnBrk="1" latinLnBrk="0" hangingPunct="1">
        <a:defRPr kumimoji="1" sz="1415" kern="1200">
          <a:solidFill>
            <a:schemeClr val="tx1"/>
          </a:solidFill>
          <a:latin typeface="+mn-lt"/>
          <a:ea typeface="+mn-ea"/>
          <a:cs typeface="+mn-cs"/>
        </a:defRPr>
      </a:lvl5pPr>
      <a:lvl6pPr marL="1797155" algn="l" defTabSz="718862" rtl="0" eaLnBrk="1" latinLnBrk="0" hangingPunct="1">
        <a:defRPr kumimoji="1" sz="1415" kern="1200">
          <a:solidFill>
            <a:schemeClr val="tx1"/>
          </a:solidFill>
          <a:latin typeface="+mn-lt"/>
          <a:ea typeface="+mn-ea"/>
          <a:cs typeface="+mn-cs"/>
        </a:defRPr>
      </a:lvl6pPr>
      <a:lvl7pPr marL="2156586" algn="l" defTabSz="718862" rtl="0" eaLnBrk="1" latinLnBrk="0" hangingPunct="1">
        <a:defRPr kumimoji="1" sz="1415" kern="1200">
          <a:solidFill>
            <a:schemeClr val="tx1"/>
          </a:solidFill>
          <a:latin typeface="+mn-lt"/>
          <a:ea typeface="+mn-ea"/>
          <a:cs typeface="+mn-cs"/>
        </a:defRPr>
      </a:lvl7pPr>
      <a:lvl8pPr marL="2516017" algn="l" defTabSz="718862" rtl="0" eaLnBrk="1" latinLnBrk="0" hangingPunct="1">
        <a:defRPr kumimoji="1" sz="1415" kern="1200">
          <a:solidFill>
            <a:schemeClr val="tx1"/>
          </a:solidFill>
          <a:latin typeface="+mn-lt"/>
          <a:ea typeface="+mn-ea"/>
          <a:cs typeface="+mn-cs"/>
        </a:defRPr>
      </a:lvl8pPr>
      <a:lvl9pPr marL="2875448" algn="l" defTabSz="718862" rtl="0" eaLnBrk="1" latinLnBrk="0" hangingPunct="1">
        <a:defRPr kumimoji="1" sz="14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70000"/>
          </a:schemeClr>
        </a:solidFill>
        <a:effectLst/>
      </p:bgPr>
    </p:bg>
    <p:spTree>
      <p:nvGrpSpPr>
        <p:cNvPr id="1" name=""/>
        <p:cNvGrpSpPr/>
        <p:nvPr/>
      </p:nvGrpSpPr>
      <p:grpSpPr>
        <a:xfrm>
          <a:off x="0" y="0"/>
          <a:ext cx="0" cy="0"/>
          <a:chOff x="0" y="0"/>
          <a:chExt cx="0" cy="0"/>
        </a:xfrm>
      </p:grpSpPr>
      <p:pic>
        <p:nvPicPr>
          <p:cNvPr id="23" name="図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14948"/>
            <a:ext cx="3721542" cy="3622379"/>
          </a:xfrm>
          <a:prstGeom prst="rect">
            <a:avLst/>
          </a:prstGeom>
          <a:effectLst>
            <a:softEdge rad="190500"/>
          </a:effectLst>
        </p:spPr>
      </p:pic>
      <p:sp>
        <p:nvSpPr>
          <p:cNvPr id="11" name="正方形/長方形 10"/>
          <p:cNvSpPr/>
          <p:nvPr/>
        </p:nvSpPr>
        <p:spPr>
          <a:xfrm>
            <a:off x="-8314" y="3818552"/>
            <a:ext cx="7271509" cy="1685132"/>
          </a:xfrm>
          <a:prstGeom prst="rect">
            <a:avLst/>
          </a:prstGeom>
          <a:solidFill>
            <a:schemeClr val="bg1">
              <a:lumMod val="95000"/>
            </a:schemeClr>
          </a:solidFill>
          <a:ln w="38100">
            <a:noFill/>
            <a:prstDash val="sysDash"/>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smtClean="0">
                <a:solidFill>
                  <a:schemeClr val="tx1"/>
                </a:solidFill>
                <a:latin typeface="+mn-ea"/>
              </a:rPr>
              <a:t> 先輩</a:t>
            </a:r>
            <a:r>
              <a:rPr lang="ja-JP" altLang="en-US" sz="2400" b="1" dirty="0">
                <a:solidFill>
                  <a:schemeClr val="tx1"/>
                </a:solidFill>
                <a:latin typeface="+mn-ea"/>
              </a:rPr>
              <a:t>移住者に聞く</a:t>
            </a:r>
            <a:r>
              <a:rPr lang="ja-JP" altLang="en-US" sz="2400" b="1" dirty="0" smtClean="0">
                <a:solidFill>
                  <a:schemeClr val="tx1"/>
                </a:solidFill>
                <a:latin typeface="+mn-ea"/>
              </a:rPr>
              <a:t>！</a:t>
            </a:r>
            <a:endParaRPr lang="en-US" altLang="ja-JP" sz="2400" b="1" dirty="0" smtClean="0">
              <a:solidFill>
                <a:schemeClr val="tx1"/>
              </a:solidFill>
              <a:latin typeface="+mn-ea"/>
            </a:endParaRPr>
          </a:p>
          <a:p>
            <a:r>
              <a:rPr lang="ja-JP" altLang="en-US" sz="2400" b="1" dirty="0" smtClean="0">
                <a:solidFill>
                  <a:schemeClr val="tx1"/>
                </a:solidFill>
                <a:latin typeface="+mn-ea"/>
              </a:rPr>
              <a:t>  南会津</a:t>
            </a:r>
            <a:r>
              <a:rPr lang="ja-JP" altLang="en-US" sz="2400" b="1" dirty="0">
                <a:solidFill>
                  <a:schemeClr val="tx1"/>
                </a:solidFill>
                <a:latin typeface="+mn-ea"/>
              </a:rPr>
              <a:t>での暮らしと仕事</a:t>
            </a:r>
            <a:endParaRPr lang="en-US" altLang="ja-JP" sz="2400" b="1" dirty="0">
              <a:solidFill>
                <a:schemeClr val="tx1"/>
              </a:solidFill>
              <a:latin typeface="+mn-ea"/>
            </a:endParaRPr>
          </a:p>
          <a:p>
            <a:r>
              <a:rPr lang="ja-JP" altLang="en-US" sz="1800" b="1" dirty="0">
                <a:solidFill>
                  <a:schemeClr val="tx1"/>
                </a:solidFill>
                <a:latin typeface="+mn-ea"/>
              </a:rPr>
              <a:t>　</a:t>
            </a:r>
            <a:endParaRPr lang="en-US" altLang="ja-JP" sz="1800" b="1" dirty="0" smtClean="0">
              <a:solidFill>
                <a:schemeClr val="tx1"/>
              </a:solidFill>
              <a:latin typeface="+mn-ea"/>
            </a:endParaRPr>
          </a:p>
          <a:p>
            <a:r>
              <a:rPr lang="ja-JP" altLang="en-US" sz="1600" b="1" dirty="0" smtClean="0">
                <a:solidFill>
                  <a:schemeClr val="tx1"/>
                </a:solidFill>
                <a:latin typeface="+mn-ea"/>
              </a:rPr>
              <a:t>　</a:t>
            </a:r>
            <a:r>
              <a:rPr lang="ja-JP" altLang="en-US" sz="1800" b="1" dirty="0" smtClean="0">
                <a:solidFill>
                  <a:schemeClr val="tx1"/>
                </a:solidFill>
                <a:latin typeface="+mn-ea"/>
              </a:rPr>
              <a:t>福島県南会津郡は、下郷町、檜枝岐村、只見町、南会津町の４町村から構成される豪雪地域。</a:t>
            </a:r>
            <a:endParaRPr lang="en-US" altLang="ja-JP" sz="1800" b="1" dirty="0">
              <a:solidFill>
                <a:schemeClr val="tx1"/>
              </a:solidFill>
              <a:latin typeface="+mn-ea"/>
            </a:endParaRPr>
          </a:p>
          <a:p>
            <a:r>
              <a:rPr lang="ja-JP" altLang="en-US" sz="1800" b="1" dirty="0" smtClean="0">
                <a:solidFill>
                  <a:schemeClr val="tx1"/>
                </a:solidFill>
                <a:latin typeface="+mn-ea"/>
              </a:rPr>
              <a:t>　南会津での暮らしや仕事をはじめ、住宅や</a:t>
            </a:r>
            <a:r>
              <a:rPr lang="ja-JP" altLang="en-US" sz="1800" b="1" dirty="0">
                <a:solidFill>
                  <a:schemeClr val="tx1"/>
                </a:solidFill>
                <a:latin typeface="+mn-ea"/>
              </a:rPr>
              <a:t>就農に関する</a:t>
            </a:r>
            <a:r>
              <a:rPr lang="ja-JP" altLang="en-US" sz="1800" b="1" dirty="0" smtClean="0">
                <a:solidFill>
                  <a:schemeClr val="tx1"/>
                </a:solidFill>
                <a:latin typeface="+mn-ea"/>
              </a:rPr>
              <a:t>情報を紹介するほか、</a:t>
            </a:r>
            <a:r>
              <a:rPr lang="ja-JP" altLang="en-US" sz="1800" b="1" dirty="0">
                <a:solidFill>
                  <a:schemeClr val="tx1"/>
                </a:solidFill>
                <a:latin typeface="+mn-ea"/>
              </a:rPr>
              <a:t>移住担当者への個別</a:t>
            </a:r>
            <a:r>
              <a:rPr lang="ja-JP" altLang="en-US" sz="1800" b="1" dirty="0" smtClean="0">
                <a:solidFill>
                  <a:schemeClr val="tx1"/>
                </a:solidFill>
                <a:latin typeface="+mn-ea"/>
              </a:rPr>
              <a:t>相談会も</a:t>
            </a:r>
            <a:r>
              <a:rPr lang="ja-JP" altLang="en-US" sz="1800" b="1" dirty="0">
                <a:solidFill>
                  <a:schemeClr val="tx1"/>
                </a:solidFill>
                <a:latin typeface="+mn-ea"/>
              </a:rPr>
              <a:t>行います</a:t>
            </a:r>
            <a:r>
              <a:rPr lang="ja-JP" altLang="en-US" sz="1800" b="1" dirty="0" smtClean="0">
                <a:solidFill>
                  <a:schemeClr val="tx1"/>
                </a:solidFill>
                <a:latin typeface="+mn-ea"/>
              </a:rPr>
              <a:t>！</a:t>
            </a:r>
            <a:endParaRPr lang="en-US" altLang="ja-JP" sz="1800" b="1" dirty="0">
              <a:solidFill>
                <a:schemeClr val="tx1"/>
              </a:solidFill>
              <a:latin typeface="+mn-ea"/>
            </a:endParaRPr>
          </a:p>
        </p:txBody>
      </p:sp>
      <p:pic>
        <p:nvPicPr>
          <p:cNvPr id="21" name="図 20"/>
          <p:cNvPicPr>
            <a:picLocks noChangeAspect="1"/>
          </p:cNvPicPr>
          <p:nvPr/>
        </p:nvPicPr>
        <p:blipFill rotWithShape="1">
          <a:blip r:embed="rId3" cstate="print">
            <a:extLst>
              <a:ext uri="{28A0092B-C50C-407E-A947-70E740481C1C}">
                <a14:useLocalDpi xmlns:a14="http://schemas.microsoft.com/office/drawing/2010/main" val="0"/>
              </a:ext>
            </a:extLst>
          </a:blip>
          <a:srcRect b="12502"/>
          <a:stretch/>
        </p:blipFill>
        <p:spPr>
          <a:xfrm>
            <a:off x="3519055" y="296034"/>
            <a:ext cx="3752454" cy="3623417"/>
          </a:xfrm>
          <a:prstGeom prst="rect">
            <a:avLst/>
          </a:prstGeom>
          <a:effectLst>
            <a:softEdge rad="190500"/>
          </a:effectLst>
        </p:spPr>
      </p:pic>
      <p:sp>
        <p:nvSpPr>
          <p:cNvPr id="8" name="Rectangle 5"/>
          <p:cNvSpPr>
            <a:spLocks noChangeArrowheads="1"/>
          </p:cNvSpPr>
          <p:nvPr/>
        </p:nvSpPr>
        <p:spPr bwMode="auto">
          <a:xfrm>
            <a:off x="33036" y="534676"/>
            <a:ext cx="7188811" cy="897378"/>
          </a:xfrm>
          <a:prstGeom prst="rect">
            <a:avLst/>
          </a:prstGeom>
          <a:noFill/>
          <a:ln>
            <a:noFill/>
          </a:ln>
        </p:spPr>
        <p:txBody>
          <a:bodyPr vert="horz" wrap="square" lIns="86954" tIns="43477" rIns="86954" bIns="43477" numCol="1" anchor="t" anchorCtr="0" compatLnSpc="1">
            <a:prstTxWarp prst="textNoShape">
              <a:avLst/>
            </a:prstTxWarp>
          </a:bodyPr>
          <a:lstStyle/>
          <a:p>
            <a:endParaRPr lang="ja-JP" altLang="en-US" sz="1572" dirty="0"/>
          </a:p>
        </p:txBody>
      </p:sp>
      <p:sp>
        <p:nvSpPr>
          <p:cNvPr id="28" name="Rectangle 25"/>
          <p:cNvSpPr>
            <a:spLocks noChangeArrowheads="1"/>
          </p:cNvSpPr>
          <p:nvPr/>
        </p:nvSpPr>
        <p:spPr bwMode="auto">
          <a:xfrm>
            <a:off x="64140" y="9727530"/>
            <a:ext cx="3923614" cy="546115"/>
          </a:xfrm>
          <a:prstGeom prst="rect">
            <a:avLst/>
          </a:prstGeom>
          <a:solidFill>
            <a:schemeClr val="bg1"/>
          </a:solidFill>
          <a:ln w="19050">
            <a:solidFill>
              <a:schemeClr val="tx1"/>
            </a:solidFill>
          </a:ln>
          <a:extLst/>
        </p:spPr>
        <p:txBody>
          <a:bodyPr vert="horz" wrap="square" lIns="86954" tIns="43477" rIns="86954" bIns="43477" numCol="1" anchor="t" anchorCtr="0" compatLnSpc="1">
            <a:prstTxWarp prst="textNoShape">
              <a:avLst/>
            </a:prstTxWarp>
          </a:bodyPr>
          <a:lstStyle/>
          <a:p>
            <a:r>
              <a:rPr lang="ja-JP" altLang="en-US" sz="1400" b="1" dirty="0">
                <a:latin typeface="+mj-ea"/>
                <a:ea typeface="+mj-ea"/>
              </a:rPr>
              <a:t>■主催：福島県南会津地方</a:t>
            </a:r>
            <a:r>
              <a:rPr lang="ja-JP" altLang="en-US" sz="1400" b="1" dirty="0" smtClean="0">
                <a:latin typeface="+mj-ea"/>
                <a:ea typeface="+mj-ea"/>
              </a:rPr>
              <a:t>振興局</a:t>
            </a:r>
            <a:endParaRPr lang="en-US" altLang="ja-JP" sz="1400" b="1" dirty="0" smtClean="0">
              <a:latin typeface="+mj-ea"/>
              <a:ea typeface="+mj-ea"/>
            </a:endParaRPr>
          </a:p>
          <a:p>
            <a:r>
              <a:rPr lang="ja-JP" altLang="en-US" sz="1400" b="1" dirty="0" smtClean="0">
                <a:latin typeface="+mj-ea"/>
                <a:ea typeface="+mj-ea"/>
              </a:rPr>
              <a:t>■</a:t>
            </a:r>
            <a:r>
              <a:rPr lang="ja-JP" altLang="en-US" sz="1400" b="1" dirty="0">
                <a:latin typeface="+mj-ea"/>
                <a:ea typeface="+mj-ea"/>
              </a:rPr>
              <a:t>共催</a:t>
            </a:r>
            <a:r>
              <a:rPr lang="ja-JP" altLang="en-US" sz="1400" b="1" dirty="0" smtClean="0">
                <a:latin typeface="+mj-ea"/>
                <a:ea typeface="+mj-ea"/>
              </a:rPr>
              <a:t>：認定ＮＰＯ</a:t>
            </a:r>
            <a:r>
              <a:rPr lang="ja-JP" altLang="en-US" sz="1400" b="1" dirty="0">
                <a:latin typeface="+mj-ea"/>
                <a:ea typeface="+mj-ea"/>
              </a:rPr>
              <a:t>法人ふるさと回帰支援</a:t>
            </a:r>
            <a:r>
              <a:rPr lang="ja-JP" altLang="en-US" sz="1400" b="1" dirty="0" smtClean="0">
                <a:latin typeface="+mj-ea"/>
                <a:ea typeface="+mj-ea"/>
              </a:rPr>
              <a:t>センター</a:t>
            </a:r>
            <a:endParaRPr lang="en-US" altLang="ja-JP" sz="1400" b="1" dirty="0">
              <a:latin typeface="+mj-ea"/>
              <a:ea typeface="+mj-ea"/>
            </a:endParaRPr>
          </a:p>
        </p:txBody>
      </p:sp>
      <p:pic>
        <p:nvPicPr>
          <p:cNvPr id="15" name="図プレースホルダー 14"/>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t="11214" b="11214"/>
          <a:stretch>
            <a:fillRect/>
          </a:stretch>
        </p:blipFill>
        <p:spPr>
          <a:xfrm>
            <a:off x="9253804" y="930344"/>
            <a:ext cx="3660025" cy="3537817"/>
          </a:xfrm>
          <a:effectLst/>
        </p:spPr>
      </p:pic>
      <p:sp>
        <p:nvSpPr>
          <p:cNvPr id="41" name="テキスト ボックス 40"/>
          <p:cNvSpPr txBox="1"/>
          <p:nvPr/>
        </p:nvSpPr>
        <p:spPr>
          <a:xfrm>
            <a:off x="16626" y="437227"/>
            <a:ext cx="7238249" cy="1856214"/>
          </a:xfrm>
          <a:prstGeom prst="rect">
            <a:avLst/>
          </a:prstGeom>
          <a:noFill/>
          <a:ln>
            <a:noFill/>
          </a:ln>
          <a:effectLst>
            <a:glow rad="381000">
              <a:srgbClr val="002060">
                <a:alpha val="40000"/>
              </a:srgbClr>
            </a:glow>
            <a:softEdge rad="0"/>
          </a:effectLst>
        </p:spPr>
        <p:style>
          <a:lnRef idx="0">
            <a:scrgbClr r="0" g="0" b="0"/>
          </a:lnRef>
          <a:fillRef idx="0">
            <a:scrgbClr r="0" g="0" b="0"/>
          </a:fillRef>
          <a:effectRef idx="0">
            <a:scrgbClr r="0" g="0" b="0"/>
          </a:effectRef>
          <a:fontRef idx="minor">
            <a:schemeClr val="lt1"/>
          </a:fontRef>
        </p:style>
        <p:txBody>
          <a:bodyPr wrap="square" rtlCol="0">
            <a:spAutoFit/>
            <a:scene3d>
              <a:camera prst="orthographicFront"/>
              <a:lightRig rig="threePt" dir="t"/>
            </a:scene3d>
            <a:sp3d contourW="635000">
              <a:contourClr>
                <a:srgbClr val="002060"/>
              </a:contourClr>
            </a:sp3d>
          </a:bodyPr>
          <a:lstStyle/>
          <a:p>
            <a:r>
              <a:rPr lang="ja-JP" altLang="en-US" sz="2400" b="1" dirty="0">
                <a:ln w="9525" cmpd="dbl">
                  <a:noFill/>
                </a:ln>
                <a:solidFill>
                  <a:schemeClr val="bg1"/>
                </a:solidFill>
                <a:effectLst>
                  <a:glow rad="101600">
                    <a:schemeClr val="tx1">
                      <a:alpha val="40000"/>
                    </a:schemeClr>
                  </a:glow>
                  <a:outerShdw blurRad="38100" dist="38100" dir="2700000" algn="tl">
                    <a:srgbClr val="000000">
                      <a:alpha val="43137"/>
                    </a:srgbClr>
                  </a:outerShdw>
                </a:effectLst>
                <a:latin typeface="+mn-ea"/>
              </a:rPr>
              <a:t>福島県南会津郡</a:t>
            </a:r>
            <a:r>
              <a:rPr lang="ja-JP" altLang="en-US" sz="2662" b="1" dirty="0">
                <a:ln w="9525" cmpd="dbl">
                  <a:noFill/>
                </a:ln>
                <a:solidFill>
                  <a:schemeClr val="bg1"/>
                </a:solidFill>
                <a:effectLst>
                  <a:glow rad="101600">
                    <a:schemeClr val="tx1">
                      <a:alpha val="40000"/>
                    </a:schemeClr>
                  </a:glow>
                  <a:outerShdw blurRad="38100" dist="38100" dir="2700000" algn="tl">
                    <a:srgbClr val="000000">
                      <a:alpha val="43137"/>
                    </a:srgbClr>
                  </a:outerShdw>
                </a:effectLst>
                <a:latin typeface="+mn-ea"/>
              </a:rPr>
              <a:t>　</a:t>
            </a:r>
            <a:endParaRPr lang="en-US" altLang="ja-JP" sz="2662" b="1" dirty="0">
              <a:ln w="9525" cmpd="dbl">
                <a:noFill/>
              </a:ln>
              <a:solidFill>
                <a:schemeClr val="bg1"/>
              </a:solidFill>
              <a:effectLst>
                <a:glow rad="101600">
                  <a:schemeClr val="tx1">
                    <a:alpha val="40000"/>
                  </a:schemeClr>
                </a:glow>
                <a:outerShdw blurRad="38100" dist="38100" dir="2700000" algn="tl">
                  <a:srgbClr val="000000">
                    <a:alpha val="43137"/>
                  </a:srgbClr>
                </a:outerShdw>
              </a:effectLst>
              <a:latin typeface="+mn-ea"/>
            </a:endParaRPr>
          </a:p>
          <a:p>
            <a:pPr algn="ctr"/>
            <a:r>
              <a:rPr lang="ja-JP" altLang="en-US" sz="4800" b="1" dirty="0">
                <a:ln w="9525" cmpd="dbl">
                  <a:noFill/>
                </a:ln>
                <a:solidFill>
                  <a:schemeClr val="bg1"/>
                </a:solidFill>
                <a:effectLst>
                  <a:glow rad="101600">
                    <a:schemeClr val="tx1">
                      <a:alpha val="40000"/>
                    </a:schemeClr>
                  </a:glow>
                  <a:outerShdw blurRad="38100" dist="38100" dir="2700000" algn="tl">
                    <a:srgbClr val="000000">
                      <a:alpha val="43137"/>
                    </a:srgbClr>
                  </a:outerShdw>
                </a:effectLst>
                <a:latin typeface="+mn-ea"/>
              </a:rPr>
              <a:t>南会津 </a:t>
            </a:r>
            <a:r>
              <a:rPr lang="ja-JP" altLang="en-US" sz="4400" b="1" dirty="0">
                <a:ln w="9525" cmpd="dbl">
                  <a:noFill/>
                </a:ln>
                <a:solidFill>
                  <a:schemeClr val="bg1"/>
                </a:solidFill>
                <a:effectLst>
                  <a:glow rad="101600">
                    <a:schemeClr val="tx1">
                      <a:alpha val="40000"/>
                    </a:schemeClr>
                  </a:glow>
                  <a:outerShdw blurRad="38100" dist="38100" dir="2700000" algn="tl">
                    <a:srgbClr val="000000">
                      <a:alpha val="43137"/>
                    </a:srgbClr>
                  </a:outerShdw>
                </a:effectLst>
                <a:latin typeface="+mn-ea"/>
              </a:rPr>
              <a:t>Ｕ・Ｉターンセミナー</a:t>
            </a:r>
            <a:endParaRPr lang="en-US" altLang="ja-JP" sz="4400" b="1" dirty="0">
              <a:ln w="9525" cmpd="dbl">
                <a:noFill/>
              </a:ln>
              <a:solidFill>
                <a:schemeClr val="bg1"/>
              </a:solidFill>
              <a:effectLst>
                <a:glow rad="101600">
                  <a:schemeClr val="tx1">
                    <a:alpha val="40000"/>
                  </a:schemeClr>
                </a:glow>
                <a:outerShdw blurRad="38100" dist="38100" dir="2700000" algn="tl">
                  <a:srgbClr val="000000">
                    <a:alpha val="43137"/>
                  </a:srgbClr>
                </a:outerShdw>
              </a:effectLst>
              <a:latin typeface="+mn-ea"/>
            </a:endParaRPr>
          </a:p>
          <a:p>
            <a:pPr algn="ctr"/>
            <a:endParaRPr lang="en-US" altLang="ja-JP" sz="800" b="1" dirty="0">
              <a:ln w="9525" cmpd="dbl">
                <a:noFill/>
              </a:ln>
              <a:solidFill>
                <a:schemeClr val="bg1"/>
              </a:solidFill>
              <a:effectLst>
                <a:glow rad="101600">
                  <a:schemeClr val="tx1">
                    <a:alpha val="40000"/>
                  </a:schemeClr>
                </a:glow>
                <a:outerShdw blurRad="38100" dist="38100" dir="2700000" algn="tl">
                  <a:srgbClr val="000000">
                    <a:alpha val="43137"/>
                  </a:srgbClr>
                </a:outerShdw>
              </a:effectLst>
              <a:latin typeface="+mn-ea"/>
            </a:endParaRPr>
          </a:p>
          <a:p>
            <a:pPr algn="ctr"/>
            <a:r>
              <a:rPr lang="ja-JP" altLang="en-US" sz="3200" b="1" dirty="0">
                <a:ln w="9525" cmpd="dbl">
                  <a:noFill/>
                </a:ln>
                <a:solidFill>
                  <a:schemeClr val="bg1"/>
                </a:solidFill>
                <a:effectLst>
                  <a:glow rad="139700">
                    <a:schemeClr val="tx1">
                      <a:alpha val="40000"/>
                    </a:schemeClr>
                  </a:glow>
                  <a:outerShdw blurRad="38100" dist="38100" dir="2700000" algn="tl">
                    <a:srgbClr val="000000">
                      <a:alpha val="43137"/>
                    </a:srgbClr>
                  </a:outerShdw>
                </a:effectLst>
                <a:latin typeface="+mn-ea"/>
              </a:rPr>
              <a:t>～</a:t>
            </a:r>
            <a:r>
              <a:rPr lang="ja-JP" altLang="en-US" sz="3200" b="1" dirty="0">
                <a:ln w="9525" cmpd="dbl">
                  <a:noFill/>
                </a:ln>
                <a:solidFill>
                  <a:schemeClr val="bg1"/>
                </a:solidFill>
                <a:effectLst>
                  <a:glow rad="139700">
                    <a:schemeClr val="accent5">
                      <a:lumMod val="75000"/>
                      <a:alpha val="40000"/>
                    </a:schemeClr>
                  </a:glow>
                  <a:outerShdw blurRad="38100" dist="38100" dir="2700000" algn="tl">
                    <a:srgbClr val="000000">
                      <a:alpha val="43137"/>
                    </a:srgbClr>
                  </a:outerShdw>
                </a:effectLst>
                <a:latin typeface="+mn-ea"/>
              </a:rPr>
              <a:t>豪雪地域の暮らし</a:t>
            </a:r>
            <a:r>
              <a:rPr lang="ja-JP" altLang="en-US" sz="3200" b="1" dirty="0" smtClean="0">
                <a:ln w="9525" cmpd="dbl">
                  <a:noFill/>
                </a:ln>
                <a:solidFill>
                  <a:schemeClr val="bg1"/>
                </a:solidFill>
                <a:effectLst>
                  <a:glow rad="139700">
                    <a:schemeClr val="tx1">
                      <a:alpha val="40000"/>
                    </a:schemeClr>
                  </a:glow>
                  <a:outerShdw blurRad="38100" dist="38100" dir="2700000" algn="tl">
                    <a:srgbClr val="000000">
                      <a:alpha val="43137"/>
                    </a:srgbClr>
                  </a:outerShdw>
                </a:effectLst>
                <a:latin typeface="+mn-ea"/>
              </a:rPr>
              <a:t>と</a:t>
            </a:r>
            <a:r>
              <a:rPr lang="ja-JP" altLang="en-US" sz="3200" b="1" dirty="0" smtClean="0">
                <a:ln w="9525" cmpd="dbl">
                  <a:noFill/>
                </a:ln>
                <a:solidFill>
                  <a:schemeClr val="bg1"/>
                </a:solidFill>
                <a:effectLst>
                  <a:glow rad="139700">
                    <a:srgbClr val="C00000">
                      <a:alpha val="40000"/>
                    </a:srgbClr>
                  </a:glow>
                  <a:outerShdw blurRad="38100" dist="38100" dir="2700000" algn="tl">
                    <a:srgbClr val="000000">
                      <a:alpha val="43137"/>
                    </a:srgbClr>
                  </a:outerShdw>
                </a:effectLst>
                <a:latin typeface="+mn-ea"/>
              </a:rPr>
              <a:t>南郷トマト農家</a:t>
            </a:r>
            <a:r>
              <a:rPr lang="ja-JP" altLang="en-US" sz="3200" b="1" dirty="0" smtClean="0">
                <a:ln w="9525" cmpd="dbl">
                  <a:noFill/>
                </a:ln>
                <a:solidFill>
                  <a:schemeClr val="bg1"/>
                </a:solidFill>
                <a:effectLst>
                  <a:glow rad="139700">
                    <a:schemeClr val="tx1">
                      <a:alpha val="40000"/>
                    </a:schemeClr>
                  </a:glow>
                  <a:outerShdw blurRad="38100" dist="38100" dir="2700000" algn="tl">
                    <a:srgbClr val="000000">
                      <a:alpha val="43137"/>
                    </a:srgbClr>
                  </a:outerShdw>
                </a:effectLst>
                <a:latin typeface="+mn-ea"/>
              </a:rPr>
              <a:t>～</a:t>
            </a:r>
            <a:endParaRPr lang="en-US" altLang="ja-JP" sz="3200" b="1" dirty="0">
              <a:ln w="9525" cmpd="dbl">
                <a:noFill/>
              </a:ln>
              <a:solidFill>
                <a:schemeClr val="bg1"/>
              </a:solidFill>
              <a:effectLst>
                <a:glow rad="139700">
                  <a:schemeClr val="tx1">
                    <a:alpha val="40000"/>
                  </a:schemeClr>
                </a:glow>
                <a:outerShdw blurRad="38100" dist="38100" dir="2700000" algn="tl">
                  <a:srgbClr val="000000">
                    <a:alpha val="43137"/>
                  </a:srgbClr>
                </a:outerShdw>
              </a:effectLst>
              <a:latin typeface="+mn-ea"/>
            </a:endParaRPr>
          </a:p>
        </p:txBody>
      </p:sp>
      <p:sp>
        <p:nvSpPr>
          <p:cNvPr id="3" name="テキスト ボックス 2"/>
          <p:cNvSpPr txBox="1"/>
          <p:nvPr/>
        </p:nvSpPr>
        <p:spPr>
          <a:xfrm>
            <a:off x="68518" y="7527455"/>
            <a:ext cx="3018714" cy="2123658"/>
          </a:xfrm>
          <a:prstGeom prst="rect">
            <a:avLst/>
          </a:prstGeom>
          <a:solidFill>
            <a:schemeClr val="bg1"/>
          </a:solidFill>
          <a:ln w="28575">
            <a:solidFill>
              <a:schemeClr val="tx1"/>
            </a:solidFill>
            <a:prstDash val="sysDash"/>
          </a:ln>
        </p:spPr>
        <p:txBody>
          <a:bodyPr wrap="square" rtlCol="0">
            <a:spAutoFit/>
          </a:bodyPr>
          <a:lstStyle/>
          <a:p>
            <a:endParaRPr lang="en-US" altLang="ja-JP" sz="1400" b="1" dirty="0">
              <a:effectLst>
                <a:outerShdw blurRad="38100" dist="38100" dir="2700000" algn="tl">
                  <a:srgbClr val="000000">
                    <a:alpha val="43137"/>
                  </a:srgbClr>
                </a:outerShdw>
              </a:effectLst>
              <a:latin typeface="+mj-ea"/>
              <a:ea typeface="+mj-ea"/>
            </a:endParaRPr>
          </a:p>
          <a:p>
            <a:r>
              <a:rPr lang="en-US" altLang="ja-JP" sz="1600" b="1" dirty="0">
                <a:effectLst>
                  <a:outerShdw blurRad="38100" dist="38100" dir="2700000" algn="tl">
                    <a:srgbClr val="000000">
                      <a:alpha val="43137"/>
                    </a:srgbClr>
                  </a:outerShdw>
                </a:effectLst>
                <a:latin typeface="+mj-ea"/>
                <a:ea typeface="+mj-ea"/>
              </a:rPr>
              <a:t>17:30</a:t>
            </a:r>
            <a:r>
              <a:rPr lang="ja-JP" altLang="en-US" sz="1600" b="1" dirty="0">
                <a:effectLst>
                  <a:outerShdw blurRad="38100" dist="38100" dir="2700000" algn="tl">
                    <a:srgbClr val="000000">
                      <a:alpha val="43137"/>
                    </a:srgbClr>
                  </a:outerShdw>
                </a:effectLst>
                <a:latin typeface="+mj-ea"/>
                <a:ea typeface="+mj-ea"/>
              </a:rPr>
              <a:t>～</a:t>
            </a:r>
            <a:r>
              <a:rPr lang="en-US" altLang="ja-JP" sz="1600" b="1" dirty="0">
                <a:effectLst>
                  <a:outerShdw blurRad="38100" dist="38100" dir="2700000" algn="tl">
                    <a:srgbClr val="000000">
                      <a:alpha val="43137"/>
                    </a:srgbClr>
                  </a:outerShdw>
                </a:effectLst>
                <a:latin typeface="+mj-ea"/>
                <a:ea typeface="+mj-ea"/>
              </a:rPr>
              <a:t>19:00</a:t>
            </a:r>
            <a:r>
              <a:rPr lang="ja-JP" altLang="en-US" sz="1600" b="1" dirty="0">
                <a:effectLst>
                  <a:outerShdw blurRad="38100" dist="38100" dir="2700000" algn="tl">
                    <a:srgbClr val="000000">
                      <a:alpha val="43137"/>
                    </a:srgbClr>
                  </a:outerShdw>
                </a:effectLst>
                <a:latin typeface="+mj-ea"/>
                <a:ea typeface="+mj-ea"/>
              </a:rPr>
              <a:t>　セミナー</a:t>
            </a:r>
            <a:endParaRPr lang="en-US" altLang="ja-JP" sz="1600" b="1" dirty="0">
              <a:effectLst>
                <a:outerShdw blurRad="38100" dist="38100" dir="2700000" algn="tl">
                  <a:srgbClr val="000000">
                    <a:alpha val="43137"/>
                  </a:srgbClr>
                </a:outerShdw>
              </a:effectLst>
              <a:latin typeface="+mj-ea"/>
              <a:ea typeface="+mj-ea"/>
            </a:endParaRPr>
          </a:p>
          <a:p>
            <a:r>
              <a:rPr lang="ja-JP" altLang="en-US" sz="1400" dirty="0">
                <a:effectLst>
                  <a:outerShdw blurRad="38100" dist="38100" dir="2700000" algn="tl">
                    <a:srgbClr val="000000">
                      <a:alpha val="43137"/>
                    </a:srgbClr>
                  </a:outerShdw>
                </a:effectLst>
                <a:latin typeface="+mj-ea"/>
                <a:ea typeface="+mj-ea"/>
              </a:rPr>
              <a:t>　</a:t>
            </a:r>
            <a:r>
              <a:rPr lang="ja-JP" altLang="en-US" sz="1400" b="1" dirty="0">
                <a:effectLst>
                  <a:outerShdw blurRad="38100" dist="38100" dir="2700000" algn="tl">
                    <a:srgbClr val="000000">
                      <a:alpha val="43137"/>
                    </a:srgbClr>
                  </a:outerShdw>
                </a:effectLst>
                <a:latin typeface="+mj-ea"/>
                <a:ea typeface="+mj-ea"/>
              </a:rPr>
              <a:t>・セミナートーク①</a:t>
            </a:r>
            <a:endParaRPr lang="en-US" altLang="ja-JP" sz="1400" b="1" dirty="0">
              <a:effectLst>
                <a:outerShdw blurRad="38100" dist="38100" dir="2700000" algn="tl">
                  <a:srgbClr val="000000">
                    <a:alpha val="43137"/>
                  </a:srgbClr>
                </a:outerShdw>
              </a:effectLst>
              <a:latin typeface="+mj-ea"/>
              <a:ea typeface="+mj-ea"/>
            </a:endParaRPr>
          </a:p>
          <a:p>
            <a:r>
              <a:rPr lang="ja-JP" altLang="en-US" sz="1400" dirty="0">
                <a:effectLst>
                  <a:outerShdw blurRad="38100" dist="38100" dir="2700000" algn="tl">
                    <a:srgbClr val="000000">
                      <a:alpha val="43137"/>
                    </a:srgbClr>
                  </a:outerShdw>
                </a:effectLst>
                <a:latin typeface="+mj-ea"/>
                <a:ea typeface="+mj-ea"/>
              </a:rPr>
              <a:t>　　「豪雪地域の冬の暮らし</a:t>
            </a:r>
            <a:r>
              <a:rPr lang="ja-JP" altLang="en-US" sz="1400" dirty="0" smtClean="0">
                <a:effectLst>
                  <a:outerShdw blurRad="38100" dist="38100" dir="2700000" algn="tl">
                    <a:srgbClr val="000000">
                      <a:alpha val="43137"/>
                    </a:srgbClr>
                  </a:outerShdw>
                </a:effectLst>
                <a:latin typeface="+mj-ea"/>
                <a:ea typeface="+mj-ea"/>
              </a:rPr>
              <a:t>」</a:t>
            </a:r>
            <a:endParaRPr lang="en-US" altLang="ja-JP" sz="1400" dirty="0" smtClean="0">
              <a:effectLst>
                <a:outerShdw blurRad="38100" dist="38100" dir="2700000" algn="tl">
                  <a:srgbClr val="000000">
                    <a:alpha val="43137"/>
                  </a:srgbClr>
                </a:outerShdw>
              </a:effectLst>
              <a:latin typeface="+mj-ea"/>
              <a:ea typeface="+mj-ea"/>
            </a:endParaRPr>
          </a:p>
          <a:p>
            <a:r>
              <a:rPr lang="ja-JP" altLang="en-US" sz="1400" dirty="0" smtClean="0">
                <a:effectLst>
                  <a:outerShdw blurRad="38100" dist="38100" dir="2700000" algn="tl">
                    <a:srgbClr val="000000">
                      <a:alpha val="43137"/>
                    </a:srgbClr>
                  </a:outerShdw>
                </a:effectLst>
                <a:latin typeface="+mj-ea"/>
                <a:ea typeface="+mj-ea"/>
              </a:rPr>
              <a:t>　</a:t>
            </a:r>
            <a:r>
              <a:rPr lang="ja-JP" altLang="en-US" sz="1200" dirty="0" smtClean="0">
                <a:effectLst>
                  <a:outerShdw blurRad="38100" dist="38100" dir="2700000" algn="tl">
                    <a:srgbClr val="000000">
                      <a:alpha val="43137"/>
                    </a:srgbClr>
                  </a:outerShdw>
                </a:effectLst>
                <a:latin typeface="+mj-ea"/>
                <a:ea typeface="+mj-ea"/>
              </a:rPr>
              <a:t>　藤沼　航平さん、祐紀さん夫妻</a:t>
            </a:r>
            <a:endParaRPr lang="en-US" altLang="ja-JP" sz="1200" dirty="0">
              <a:effectLst>
                <a:outerShdw blurRad="38100" dist="38100" dir="2700000" algn="tl">
                  <a:srgbClr val="000000">
                    <a:alpha val="43137"/>
                  </a:srgbClr>
                </a:outerShdw>
              </a:effectLst>
              <a:latin typeface="+mj-ea"/>
              <a:ea typeface="+mj-ea"/>
            </a:endParaRPr>
          </a:p>
          <a:p>
            <a:r>
              <a:rPr lang="ja-JP" altLang="en-US" sz="1400" dirty="0">
                <a:effectLst>
                  <a:outerShdw blurRad="38100" dist="38100" dir="2700000" algn="tl">
                    <a:srgbClr val="000000">
                      <a:alpha val="43137"/>
                    </a:srgbClr>
                  </a:outerShdw>
                </a:effectLst>
                <a:latin typeface="+mj-ea"/>
                <a:ea typeface="+mj-ea"/>
              </a:rPr>
              <a:t>　</a:t>
            </a:r>
            <a:r>
              <a:rPr lang="ja-JP" altLang="en-US" sz="1400" b="1" dirty="0">
                <a:effectLst>
                  <a:outerShdw blurRad="38100" dist="38100" dir="2700000" algn="tl">
                    <a:srgbClr val="000000">
                      <a:alpha val="43137"/>
                    </a:srgbClr>
                  </a:outerShdw>
                </a:effectLst>
                <a:latin typeface="+mj-ea"/>
                <a:ea typeface="+mj-ea"/>
              </a:rPr>
              <a:t>・セミナートーク②</a:t>
            </a:r>
            <a:endParaRPr lang="en-US" altLang="ja-JP" sz="1400" b="1" dirty="0">
              <a:effectLst>
                <a:outerShdw blurRad="38100" dist="38100" dir="2700000" algn="tl">
                  <a:srgbClr val="000000">
                    <a:alpha val="43137"/>
                  </a:srgbClr>
                </a:outerShdw>
              </a:effectLst>
              <a:latin typeface="+mj-ea"/>
              <a:ea typeface="+mj-ea"/>
            </a:endParaRPr>
          </a:p>
          <a:p>
            <a:r>
              <a:rPr lang="ja-JP" altLang="en-US" sz="1400" i="1" dirty="0">
                <a:effectLst>
                  <a:outerShdw blurRad="38100" dist="38100" dir="2700000" algn="tl">
                    <a:srgbClr val="000000">
                      <a:alpha val="43137"/>
                    </a:srgbClr>
                  </a:outerShdw>
                </a:effectLst>
                <a:latin typeface="+mj-ea"/>
                <a:ea typeface="+mj-ea"/>
              </a:rPr>
              <a:t>　　</a:t>
            </a:r>
            <a:r>
              <a:rPr lang="ja-JP" altLang="en-US" sz="1400" dirty="0" smtClean="0">
                <a:effectLst>
                  <a:outerShdw blurRad="38100" dist="38100" dir="2700000" algn="tl">
                    <a:srgbClr val="000000">
                      <a:alpha val="43137"/>
                    </a:srgbClr>
                  </a:outerShdw>
                </a:effectLst>
                <a:latin typeface="+mj-ea"/>
                <a:ea typeface="+mj-ea"/>
              </a:rPr>
              <a:t>「プロ</a:t>
            </a:r>
            <a:r>
              <a:rPr lang="ja-JP" altLang="en-US" sz="1400" dirty="0">
                <a:effectLst>
                  <a:outerShdw blurRad="38100" dist="38100" dir="2700000" algn="tl">
                    <a:srgbClr val="000000">
                      <a:alpha val="43137"/>
                    </a:srgbClr>
                  </a:outerShdw>
                </a:effectLst>
                <a:latin typeface="+mj-ea"/>
                <a:ea typeface="+mj-ea"/>
              </a:rPr>
              <a:t>農家の仕事</a:t>
            </a:r>
            <a:r>
              <a:rPr lang="ja-JP" altLang="en-US" sz="1400" dirty="0" smtClean="0">
                <a:effectLst>
                  <a:outerShdw blurRad="38100" dist="38100" dir="2700000" algn="tl">
                    <a:srgbClr val="000000">
                      <a:alpha val="43137"/>
                    </a:srgbClr>
                  </a:outerShdw>
                </a:effectLst>
                <a:latin typeface="+mj-ea"/>
                <a:ea typeface="+mj-ea"/>
              </a:rPr>
              <a:t>」</a:t>
            </a:r>
            <a:endParaRPr lang="en-US" altLang="ja-JP" sz="1400" dirty="0" smtClean="0">
              <a:effectLst>
                <a:outerShdw blurRad="38100" dist="38100" dir="2700000" algn="tl">
                  <a:srgbClr val="000000">
                    <a:alpha val="43137"/>
                  </a:srgbClr>
                </a:outerShdw>
              </a:effectLst>
              <a:latin typeface="+mj-ea"/>
              <a:ea typeface="+mj-ea"/>
            </a:endParaRPr>
          </a:p>
          <a:p>
            <a:r>
              <a:rPr lang="ja-JP" altLang="en-US" sz="1400" dirty="0" smtClean="0">
                <a:effectLst>
                  <a:outerShdw blurRad="38100" dist="38100" dir="2700000" algn="tl">
                    <a:srgbClr val="000000">
                      <a:alpha val="43137"/>
                    </a:srgbClr>
                  </a:outerShdw>
                </a:effectLst>
                <a:latin typeface="+mj-ea"/>
                <a:ea typeface="+mj-ea"/>
              </a:rPr>
              <a:t>　</a:t>
            </a:r>
            <a:r>
              <a:rPr lang="ja-JP" altLang="en-US" sz="1200" dirty="0" smtClean="0">
                <a:effectLst>
                  <a:outerShdw blurRad="38100" dist="38100" dir="2700000" algn="tl">
                    <a:srgbClr val="000000">
                      <a:alpha val="43137"/>
                    </a:srgbClr>
                  </a:outerShdw>
                </a:effectLst>
                <a:latin typeface="+mj-ea"/>
                <a:ea typeface="+mj-ea"/>
              </a:rPr>
              <a:t>　宗像　堅固さん、美由紀さん夫妻</a:t>
            </a:r>
            <a:endParaRPr lang="en-US" altLang="ja-JP" sz="1200" dirty="0">
              <a:effectLst>
                <a:outerShdw blurRad="38100" dist="38100" dir="2700000" algn="tl">
                  <a:srgbClr val="000000">
                    <a:alpha val="43137"/>
                  </a:srgbClr>
                </a:outerShdw>
              </a:effectLst>
              <a:latin typeface="+mj-ea"/>
              <a:ea typeface="+mj-ea"/>
            </a:endParaRPr>
          </a:p>
          <a:p>
            <a:r>
              <a:rPr lang="en-US" altLang="ja-JP" sz="1600" b="1" dirty="0">
                <a:effectLst>
                  <a:outerShdw blurRad="38100" dist="38100" dir="2700000" algn="tl">
                    <a:srgbClr val="000000">
                      <a:alpha val="43137"/>
                    </a:srgbClr>
                  </a:outerShdw>
                </a:effectLst>
                <a:latin typeface="+mj-ea"/>
                <a:ea typeface="+mj-ea"/>
              </a:rPr>
              <a:t>19:00</a:t>
            </a:r>
            <a:r>
              <a:rPr lang="ja-JP" altLang="en-US" sz="1600" b="1" dirty="0">
                <a:effectLst>
                  <a:outerShdw blurRad="38100" dist="38100" dir="2700000" algn="tl">
                    <a:srgbClr val="000000">
                      <a:alpha val="43137"/>
                    </a:srgbClr>
                  </a:outerShdw>
                </a:effectLst>
                <a:latin typeface="+mj-ea"/>
                <a:ea typeface="+mj-ea"/>
              </a:rPr>
              <a:t>～</a:t>
            </a:r>
            <a:r>
              <a:rPr lang="en-US" altLang="ja-JP" sz="1600" b="1" dirty="0">
                <a:effectLst>
                  <a:outerShdw blurRad="38100" dist="38100" dir="2700000" algn="tl">
                    <a:srgbClr val="000000">
                      <a:alpha val="43137"/>
                    </a:srgbClr>
                  </a:outerShdw>
                </a:effectLst>
                <a:latin typeface="+mj-ea"/>
                <a:ea typeface="+mj-ea"/>
              </a:rPr>
              <a:t>20:00</a:t>
            </a:r>
            <a:r>
              <a:rPr lang="ja-JP" altLang="en-US" sz="1600" b="1" dirty="0">
                <a:effectLst>
                  <a:outerShdw blurRad="38100" dist="38100" dir="2700000" algn="tl">
                    <a:srgbClr val="000000">
                      <a:alpha val="43137"/>
                    </a:srgbClr>
                  </a:outerShdw>
                </a:effectLst>
                <a:latin typeface="+mj-ea"/>
                <a:ea typeface="+mj-ea"/>
              </a:rPr>
              <a:t>　</a:t>
            </a:r>
            <a:r>
              <a:rPr lang="ja-JP" altLang="en-US" sz="1600" b="1" dirty="0" smtClean="0">
                <a:effectLst>
                  <a:outerShdw blurRad="38100" dist="38100" dir="2700000" algn="tl">
                    <a:srgbClr val="000000">
                      <a:alpha val="43137"/>
                    </a:srgbClr>
                  </a:outerShdw>
                </a:effectLst>
                <a:latin typeface="+mj-ea"/>
                <a:ea typeface="+mj-ea"/>
              </a:rPr>
              <a:t>個別相談</a:t>
            </a:r>
            <a:endParaRPr lang="ja-JP" altLang="en-US" sz="1000" b="1" dirty="0">
              <a:effectLst>
                <a:outerShdw blurRad="38100" dist="38100" dir="2700000" algn="tl">
                  <a:srgbClr val="000000">
                    <a:alpha val="43137"/>
                  </a:srgbClr>
                </a:outerShdw>
              </a:effectLst>
              <a:latin typeface="+mj-ea"/>
              <a:ea typeface="+mj-ea"/>
            </a:endParaRPr>
          </a:p>
        </p:txBody>
      </p:sp>
      <p:sp>
        <p:nvSpPr>
          <p:cNvPr id="13" name="正方形/長方形 12"/>
          <p:cNvSpPr/>
          <p:nvPr/>
        </p:nvSpPr>
        <p:spPr>
          <a:xfrm>
            <a:off x="-8257999" y="2578769"/>
            <a:ext cx="7254875" cy="1255124"/>
          </a:xfrm>
          <a:prstGeom prst="rect">
            <a:avLst/>
          </a:prstGeom>
          <a:noFill/>
          <a:ln>
            <a:noFill/>
          </a:ln>
          <a:effectLst>
            <a:glow>
              <a:schemeClr val="accent1">
                <a:alpha val="0"/>
              </a:schemeClr>
            </a:glow>
            <a:reflection endPos="0" dir="5400000" sy="-100000" algn="bl" rotWithShape="0"/>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800" b="1" u="sng" dirty="0" smtClean="0">
              <a:solidFill>
                <a:srgbClr val="C00000"/>
              </a:solidFill>
              <a:effectLst>
                <a:outerShdw blurRad="38100" dist="38100" dir="2700000" algn="tl">
                  <a:srgbClr val="000000">
                    <a:alpha val="43137"/>
                  </a:srgbClr>
                </a:outerShdw>
              </a:effectLst>
            </a:endParaRPr>
          </a:p>
        </p:txBody>
      </p:sp>
      <p:sp>
        <p:nvSpPr>
          <p:cNvPr id="20" name="テキスト ボックス 19"/>
          <p:cNvSpPr txBox="1"/>
          <p:nvPr/>
        </p:nvSpPr>
        <p:spPr>
          <a:xfrm>
            <a:off x="219354" y="7402773"/>
            <a:ext cx="2724953" cy="338554"/>
          </a:xfrm>
          <a:prstGeom prst="rect">
            <a:avLst/>
          </a:prstGeom>
          <a:solidFill>
            <a:srgbClr val="1F1F70"/>
          </a:solidFill>
        </p:spPr>
        <p:txBody>
          <a:bodyPr wrap="square" rtlCol="0">
            <a:spAutoFit/>
          </a:bodyPr>
          <a:lstStyle/>
          <a:p>
            <a:pPr algn="ctr"/>
            <a:r>
              <a:rPr lang="ja-JP" altLang="en-US" sz="1600" b="1" dirty="0">
                <a:solidFill>
                  <a:schemeClr val="bg1"/>
                </a:solidFill>
                <a:latin typeface="+mj-ea"/>
                <a:ea typeface="+mj-ea"/>
              </a:rPr>
              <a:t>タイムスケジュール</a:t>
            </a:r>
          </a:p>
        </p:txBody>
      </p:sp>
      <p:sp>
        <p:nvSpPr>
          <p:cNvPr id="17" name="テキスト ボックス 16"/>
          <p:cNvSpPr txBox="1"/>
          <p:nvPr/>
        </p:nvSpPr>
        <p:spPr>
          <a:xfrm>
            <a:off x="71654" y="6385152"/>
            <a:ext cx="1022855" cy="338554"/>
          </a:xfrm>
          <a:prstGeom prst="rect">
            <a:avLst/>
          </a:prstGeom>
          <a:solidFill>
            <a:srgbClr val="1F1F70"/>
          </a:solidFill>
        </p:spPr>
        <p:txBody>
          <a:bodyPr wrap="square" rtlCol="0">
            <a:spAutoFit/>
          </a:bodyPr>
          <a:lstStyle/>
          <a:p>
            <a:pPr algn="ctr"/>
            <a:r>
              <a:rPr lang="ja-JP" altLang="en-US" sz="1600" b="1" dirty="0" smtClean="0">
                <a:solidFill>
                  <a:schemeClr val="bg1"/>
                </a:solidFill>
                <a:latin typeface="+mj-ea"/>
                <a:ea typeface="+mj-ea"/>
              </a:rPr>
              <a:t>参加費</a:t>
            </a:r>
            <a:endParaRPr lang="ja-JP" altLang="en-US" sz="1600" b="1" dirty="0">
              <a:solidFill>
                <a:schemeClr val="bg1"/>
              </a:solidFill>
              <a:latin typeface="+mj-ea"/>
              <a:ea typeface="+mj-ea"/>
            </a:endParaRPr>
          </a:p>
        </p:txBody>
      </p:sp>
      <p:sp>
        <p:nvSpPr>
          <p:cNvPr id="18" name="テキスト ボックス 17"/>
          <p:cNvSpPr txBox="1"/>
          <p:nvPr/>
        </p:nvSpPr>
        <p:spPr>
          <a:xfrm>
            <a:off x="64140" y="6941151"/>
            <a:ext cx="1030369" cy="338554"/>
          </a:xfrm>
          <a:prstGeom prst="rect">
            <a:avLst/>
          </a:prstGeom>
          <a:solidFill>
            <a:srgbClr val="1F1F70"/>
          </a:solidFill>
        </p:spPr>
        <p:txBody>
          <a:bodyPr wrap="square" rtlCol="0">
            <a:spAutoFit/>
          </a:bodyPr>
          <a:lstStyle/>
          <a:p>
            <a:pPr algn="ctr"/>
            <a:r>
              <a:rPr lang="ja-JP" altLang="en-US" sz="1600" b="1" dirty="0" smtClean="0">
                <a:solidFill>
                  <a:schemeClr val="bg1"/>
                </a:solidFill>
                <a:latin typeface="+mj-ea"/>
                <a:ea typeface="+mj-ea"/>
              </a:rPr>
              <a:t>定　員</a:t>
            </a:r>
            <a:endParaRPr lang="ja-JP" altLang="en-US" sz="1600" b="1" dirty="0">
              <a:solidFill>
                <a:schemeClr val="bg1"/>
              </a:solidFill>
              <a:latin typeface="+mj-ea"/>
              <a:ea typeface="+mj-ea"/>
            </a:endParaRPr>
          </a:p>
        </p:txBody>
      </p:sp>
      <p:sp>
        <p:nvSpPr>
          <p:cNvPr id="7" name="正方形/長方形 6"/>
          <p:cNvSpPr/>
          <p:nvPr/>
        </p:nvSpPr>
        <p:spPr>
          <a:xfrm>
            <a:off x="1141290" y="6243109"/>
            <a:ext cx="1441678" cy="664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b="1" dirty="0" smtClean="0">
                <a:solidFill>
                  <a:srgbClr val="1F1F70"/>
                </a:solidFill>
                <a:effectLst>
                  <a:outerShdw blurRad="38100" dist="38100" dir="2700000" algn="tl">
                    <a:srgbClr val="000000">
                      <a:alpha val="43137"/>
                    </a:srgbClr>
                  </a:outerShdw>
                </a:effectLst>
              </a:rPr>
              <a:t>無　料</a:t>
            </a:r>
            <a:endParaRPr kumimoji="1" lang="en-US" altLang="ja-JP" sz="1800" b="1" dirty="0" smtClean="0">
              <a:solidFill>
                <a:srgbClr val="1F1F70"/>
              </a:solidFill>
              <a:effectLst>
                <a:outerShdw blurRad="38100" dist="38100" dir="2700000" algn="tl">
                  <a:srgbClr val="000000">
                    <a:alpha val="43137"/>
                  </a:srgbClr>
                </a:outerShdw>
              </a:effectLst>
            </a:endParaRPr>
          </a:p>
          <a:p>
            <a:pPr algn="ctr"/>
            <a:r>
              <a:rPr kumimoji="1" lang="ja-JP" altLang="en-US" sz="1400" b="1" dirty="0" smtClean="0">
                <a:solidFill>
                  <a:srgbClr val="1F1F70"/>
                </a:solidFill>
                <a:effectLst>
                  <a:outerShdw blurRad="38100" dist="38100" dir="2700000" algn="tl">
                    <a:srgbClr val="000000">
                      <a:alpha val="43137"/>
                    </a:srgbClr>
                  </a:outerShdw>
                </a:effectLst>
              </a:rPr>
              <a:t>（事前申込制）</a:t>
            </a:r>
            <a:endParaRPr kumimoji="1" lang="ja-JP" altLang="en-US" sz="1200" dirty="0"/>
          </a:p>
        </p:txBody>
      </p:sp>
      <p:sp>
        <p:nvSpPr>
          <p:cNvPr id="22" name="正方形/長方形 21"/>
          <p:cNvSpPr/>
          <p:nvPr/>
        </p:nvSpPr>
        <p:spPr>
          <a:xfrm>
            <a:off x="1141290" y="6833644"/>
            <a:ext cx="1482630" cy="47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rgbClr val="1F1F70"/>
                </a:solidFill>
                <a:effectLst>
                  <a:outerShdw blurRad="38100" dist="38100" dir="2700000" algn="tl">
                    <a:srgbClr val="000000">
                      <a:alpha val="43137"/>
                    </a:srgbClr>
                  </a:outerShdw>
                </a:effectLst>
              </a:rPr>
              <a:t>１５名</a:t>
            </a:r>
            <a:endParaRPr kumimoji="1" lang="ja-JP" altLang="en-US" sz="1400" dirty="0"/>
          </a:p>
        </p:txBody>
      </p:sp>
      <p:sp>
        <p:nvSpPr>
          <p:cNvPr id="10" name="正方形/長方形 9"/>
          <p:cNvSpPr/>
          <p:nvPr/>
        </p:nvSpPr>
        <p:spPr>
          <a:xfrm>
            <a:off x="4004777" y="9577198"/>
            <a:ext cx="2415108" cy="788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u="sng" dirty="0" smtClean="0">
                <a:solidFill>
                  <a:schemeClr val="tx1"/>
                </a:solidFill>
              </a:rPr>
              <a:t>右の</a:t>
            </a:r>
            <a:r>
              <a:rPr kumimoji="1" lang="en-US" altLang="ja-JP" sz="1400" u="sng" dirty="0" smtClean="0">
                <a:solidFill>
                  <a:schemeClr val="tx1"/>
                </a:solidFill>
              </a:rPr>
              <a:t>QR</a:t>
            </a:r>
            <a:r>
              <a:rPr kumimoji="1" lang="ja-JP" altLang="en-US" sz="1400" u="sng" dirty="0" smtClean="0">
                <a:solidFill>
                  <a:schemeClr val="tx1"/>
                </a:solidFill>
              </a:rPr>
              <a:t>コードから</a:t>
            </a:r>
            <a:r>
              <a:rPr kumimoji="1" lang="en-US" altLang="ja-JP" sz="1400" b="1" u="sng" dirty="0" smtClean="0">
                <a:solidFill>
                  <a:schemeClr val="tx1"/>
                </a:solidFill>
              </a:rPr>
              <a:t>11/22</a:t>
            </a:r>
            <a:r>
              <a:rPr kumimoji="1" lang="ja-JP" altLang="en-US" sz="1400" u="sng" dirty="0" err="1" smtClean="0">
                <a:solidFill>
                  <a:schemeClr val="tx1"/>
                </a:solidFill>
              </a:rPr>
              <a:t>までに</a:t>
            </a:r>
            <a:r>
              <a:rPr kumimoji="1" lang="ja-JP" altLang="en-US" sz="1400" u="sng" dirty="0" smtClean="0">
                <a:solidFill>
                  <a:schemeClr val="tx1"/>
                </a:solidFill>
              </a:rPr>
              <a:t>お申し込みください（電話またはメールでの申込も可）。</a:t>
            </a:r>
            <a:endParaRPr kumimoji="1" lang="ja-JP" altLang="en-US" sz="1400" u="sng" dirty="0">
              <a:solidFill>
                <a:schemeClr val="tx1"/>
              </a:solidFill>
            </a:endParaRPr>
          </a:p>
        </p:txBody>
      </p:sp>
      <p:sp>
        <p:nvSpPr>
          <p:cNvPr id="2" name="正方形/長方形 1"/>
          <p:cNvSpPr/>
          <p:nvPr/>
        </p:nvSpPr>
        <p:spPr>
          <a:xfrm>
            <a:off x="4772581" y="8169511"/>
            <a:ext cx="2482294" cy="479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ＤＦ特太ゴシック体" panose="020B0509000000000000" pitchFamily="49" charset="-128"/>
                <a:ea typeface="ＤＦ特太ゴシック体" panose="020B0509000000000000" pitchFamily="49" charset="-128"/>
              </a:rPr>
              <a:t>宗像</a:t>
            </a:r>
            <a:r>
              <a:rPr lang="ja-JP" altLang="en-US" sz="1400" dirty="0">
                <a:solidFill>
                  <a:schemeClr val="tx1"/>
                </a:solidFill>
                <a:latin typeface="ＤＦ特太ゴシック体" panose="020B0509000000000000" pitchFamily="49" charset="-128"/>
                <a:ea typeface="ＤＦ特太ゴシック体" panose="020B0509000000000000" pitchFamily="49" charset="-128"/>
              </a:rPr>
              <a:t> </a:t>
            </a:r>
            <a:r>
              <a:rPr lang="ja-JP" altLang="en-US" sz="1400" dirty="0" smtClean="0">
                <a:solidFill>
                  <a:schemeClr val="tx1"/>
                </a:solidFill>
                <a:latin typeface="ＤＦ特太ゴシック体" panose="020B0509000000000000" pitchFamily="49" charset="-128"/>
                <a:ea typeface="ＤＦ特太ゴシック体" panose="020B0509000000000000" pitchFamily="49" charset="-128"/>
              </a:rPr>
              <a:t>堅固さん、美由紀さん</a:t>
            </a:r>
            <a:endParaRPr lang="en-US" altLang="ja-JP" sz="1400" dirty="0" smtClean="0">
              <a:solidFill>
                <a:schemeClr val="tx1"/>
              </a:solidFill>
              <a:latin typeface="ＤＦ特太ゴシック体" panose="020B0509000000000000" pitchFamily="49" charset="-128"/>
              <a:ea typeface="ＤＦ特太ゴシック体" panose="020B0509000000000000" pitchFamily="49" charset="-128"/>
            </a:endParaRPr>
          </a:p>
        </p:txBody>
      </p:sp>
      <p:sp>
        <p:nvSpPr>
          <p:cNvPr id="26" name="正方形/長方形 25"/>
          <p:cNvSpPr/>
          <p:nvPr/>
        </p:nvSpPr>
        <p:spPr>
          <a:xfrm>
            <a:off x="5169610" y="5733631"/>
            <a:ext cx="1404716" cy="3284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ＤＦ特太ゴシック体" panose="020B0509000000000000" pitchFamily="49" charset="-128"/>
                <a:ea typeface="ＤＦ特太ゴシック体" panose="020B0509000000000000" pitchFamily="49" charset="-128"/>
              </a:rPr>
              <a:t>藤沼 航平さん</a:t>
            </a:r>
            <a:endParaRPr kumimoji="1" lang="ja-JP" altLang="en-US" sz="1400" dirty="0">
              <a:solidFill>
                <a:schemeClr val="tx1"/>
              </a:solidFill>
              <a:latin typeface="ＤＦ特太ゴシック体" panose="020B0509000000000000" pitchFamily="49" charset="-128"/>
              <a:ea typeface="ＤＦ特太ゴシック体" panose="020B0509000000000000" pitchFamily="49" charset="-128"/>
            </a:endParaRPr>
          </a:p>
        </p:txBody>
      </p:sp>
      <p:sp>
        <p:nvSpPr>
          <p:cNvPr id="29" name="正方形/長方形 28"/>
          <p:cNvSpPr/>
          <p:nvPr/>
        </p:nvSpPr>
        <p:spPr>
          <a:xfrm>
            <a:off x="4789094" y="8503951"/>
            <a:ext cx="2449155" cy="1045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smtClean="0">
                <a:solidFill>
                  <a:schemeClr val="tx1"/>
                </a:solidFill>
              </a:rPr>
              <a:t>2008</a:t>
            </a:r>
            <a:r>
              <a:rPr lang="ja-JP" altLang="en-US" sz="1200" dirty="0" smtClean="0">
                <a:solidFill>
                  <a:schemeClr val="tx1"/>
                </a:solidFill>
              </a:rPr>
              <a:t>年に南会津町へ移住。</a:t>
            </a:r>
            <a:endParaRPr lang="en-US" altLang="ja-JP" sz="1200" dirty="0" smtClean="0">
              <a:solidFill>
                <a:schemeClr val="tx1"/>
              </a:solidFill>
            </a:endParaRPr>
          </a:p>
          <a:p>
            <a:r>
              <a:rPr lang="ja-JP" altLang="en-US" sz="1200" dirty="0" smtClean="0">
                <a:solidFill>
                  <a:schemeClr val="tx1"/>
                </a:solidFill>
              </a:rPr>
              <a:t>売上</a:t>
            </a:r>
            <a:r>
              <a:rPr lang="en-US" altLang="ja-JP" sz="1200" dirty="0" smtClean="0">
                <a:solidFill>
                  <a:schemeClr val="tx1"/>
                </a:solidFill>
              </a:rPr>
              <a:t>1,000</a:t>
            </a:r>
            <a:r>
              <a:rPr lang="ja-JP" altLang="en-US" sz="1200" dirty="0" smtClean="0">
                <a:solidFill>
                  <a:schemeClr val="tx1"/>
                </a:solidFill>
              </a:rPr>
              <a:t>万円超えのプロ農家さんで、</a:t>
            </a:r>
            <a:r>
              <a:rPr kumimoji="1" lang="ja-JP" altLang="en-US" sz="1200" dirty="0" smtClean="0">
                <a:solidFill>
                  <a:schemeClr val="tx1"/>
                </a:solidFill>
              </a:rPr>
              <a:t>春～秋にかけて南郷トマトを生産・販売し、冬はウィンタースポーツを楽しみながら生活しています。</a:t>
            </a:r>
            <a:endParaRPr kumimoji="1" lang="ja-JP" altLang="en-US" sz="1100" dirty="0">
              <a:solidFill>
                <a:schemeClr val="tx1"/>
              </a:solidFill>
            </a:endParaRPr>
          </a:p>
        </p:txBody>
      </p:sp>
      <p:sp>
        <p:nvSpPr>
          <p:cNvPr id="30" name="正方形/長方形 29"/>
          <p:cNvSpPr/>
          <p:nvPr/>
        </p:nvSpPr>
        <p:spPr>
          <a:xfrm>
            <a:off x="4789094" y="6055460"/>
            <a:ext cx="2449155" cy="896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smtClean="0">
                <a:solidFill>
                  <a:schemeClr val="tx1"/>
                </a:solidFill>
              </a:rPr>
              <a:t>2017</a:t>
            </a:r>
            <a:r>
              <a:rPr lang="ja-JP" altLang="en-US" sz="1200" dirty="0" smtClean="0">
                <a:solidFill>
                  <a:schemeClr val="tx1"/>
                </a:solidFill>
              </a:rPr>
              <a:t>年に南会津町へ移住（</a:t>
            </a:r>
            <a:r>
              <a:rPr lang="en-US" altLang="ja-JP" sz="1200" dirty="0" smtClean="0">
                <a:solidFill>
                  <a:schemeClr val="tx1"/>
                </a:solidFill>
              </a:rPr>
              <a:t>2022</a:t>
            </a:r>
            <a:r>
              <a:rPr lang="ja-JP" altLang="en-US" sz="1200" dirty="0" smtClean="0">
                <a:solidFill>
                  <a:schemeClr val="tx1"/>
                </a:solidFill>
              </a:rPr>
              <a:t>年～只見町）。</a:t>
            </a:r>
            <a:endParaRPr lang="en-US" altLang="ja-JP" sz="1200" dirty="0" smtClean="0">
              <a:solidFill>
                <a:schemeClr val="tx1"/>
              </a:solidFill>
            </a:endParaRPr>
          </a:p>
          <a:p>
            <a:r>
              <a:rPr kumimoji="1" lang="ja-JP" altLang="en-US" sz="1200" dirty="0" smtClean="0">
                <a:solidFill>
                  <a:schemeClr val="tx1"/>
                </a:solidFill>
              </a:rPr>
              <a:t>地域おこし協力隊での活動を経て、現在は廃校となった校舎を利用した宿泊施設の運営を行っています。</a:t>
            </a:r>
            <a:endParaRPr kumimoji="1" lang="en-US" altLang="ja-JP" sz="1200" dirty="0" smtClean="0">
              <a:solidFill>
                <a:schemeClr val="tx1"/>
              </a:solidFill>
            </a:endParaRPr>
          </a:p>
        </p:txBody>
      </p:sp>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5407" y="9514411"/>
            <a:ext cx="870665" cy="870665"/>
          </a:xfrm>
          <a:prstGeom prst="rect">
            <a:avLst/>
          </a:prstGeom>
        </p:spPr>
      </p:pic>
      <p:sp>
        <p:nvSpPr>
          <p:cNvPr id="31" name="正方形/長方形 30"/>
          <p:cNvSpPr/>
          <p:nvPr/>
        </p:nvSpPr>
        <p:spPr>
          <a:xfrm>
            <a:off x="5186256" y="6974141"/>
            <a:ext cx="1404716" cy="3525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ＤＦ特太ゴシック体" panose="020B0509000000000000" pitchFamily="49" charset="-128"/>
                <a:ea typeface="ＤＦ特太ゴシック体" panose="020B0509000000000000" pitchFamily="49" charset="-128"/>
              </a:rPr>
              <a:t>藤沼 祐紀さん</a:t>
            </a:r>
            <a:endParaRPr kumimoji="1" lang="ja-JP" altLang="en-US" sz="1400" dirty="0">
              <a:solidFill>
                <a:schemeClr val="tx1"/>
              </a:solidFill>
              <a:latin typeface="ＤＦ特太ゴシック体" panose="020B0509000000000000" pitchFamily="49" charset="-128"/>
              <a:ea typeface="ＤＦ特太ゴシック体" panose="020B0509000000000000" pitchFamily="49" charset="-128"/>
            </a:endParaRPr>
          </a:p>
        </p:txBody>
      </p:sp>
      <p:sp>
        <p:nvSpPr>
          <p:cNvPr id="32" name="正方形/長方形 31"/>
          <p:cNvSpPr/>
          <p:nvPr/>
        </p:nvSpPr>
        <p:spPr>
          <a:xfrm>
            <a:off x="4797046" y="7287886"/>
            <a:ext cx="2449155" cy="896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smtClean="0">
                <a:solidFill>
                  <a:schemeClr val="tx1"/>
                </a:solidFill>
              </a:rPr>
              <a:t>2019</a:t>
            </a:r>
            <a:r>
              <a:rPr lang="ja-JP" altLang="en-US" sz="1200" dirty="0" smtClean="0">
                <a:solidFill>
                  <a:schemeClr val="tx1"/>
                </a:solidFill>
              </a:rPr>
              <a:t>年に南会津町へ移住（</a:t>
            </a:r>
            <a:r>
              <a:rPr lang="en-US" altLang="ja-JP" sz="1200" dirty="0" smtClean="0">
                <a:solidFill>
                  <a:schemeClr val="tx1"/>
                </a:solidFill>
              </a:rPr>
              <a:t>2022</a:t>
            </a:r>
            <a:r>
              <a:rPr lang="ja-JP" altLang="en-US" sz="1200" dirty="0" smtClean="0">
                <a:solidFill>
                  <a:schemeClr val="tx1"/>
                </a:solidFill>
              </a:rPr>
              <a:t>年～只見町）。</a:t>
            </a:r>
            <a:endParaRPr lang="en-US" altLang="ja-JP" sz="1200" dirty="0" smtClean="0">
              <a:solidFill>
                <a:schemeClr val="tx1"/>
              </a:solidFill>
            </a:endParaRPr>
          </a:p>
          <a:p>
            <a:r>
              <a:rPr lang="ja-JP" altLang="en-US" sz="1200" dirty="0" smtClean="0">
                <a:solidFill>
                  <a:schemeClr val="tx1"/>
                </a:solidFill>
              </a:rPr>
              <a:t>只見町の移住コーディネーターとして、移住・定住の推進のため活動しています。</a:t>
            </a:r>
            <a:endParaRPr lang="en-US" altLang="ja-JP" sz="1200" dirty="0" smtClean="0">
              <a:solidFill>
                <a:schemeClr val="tx1"/>
              </a:solidFill>
            </a:endParaRPr>
          </a:p>
        </p:txBody>
      </p:sp>
      <p:pic>
        <p:nvPicPr>
          <p:cNvPr id="4" name="図 3"/>
          <p:cNvPicPr>
            <a:picLocks noChangeAspect="1"/>
          </p:cNvPicPr>
          <p:nvPr/>
        </p:nvPicPr>
        <p:blipFill rotWithShape="1">
          <a:blip r:embed="rId6">
            <a:extLst>
              <a:ext uri="{28A0092B-C50C-407E-A947-70E740481C1C}">
                <a14:useLocalDpi xmlns:a14="http://schemas.microsoft.com/office/drawing/2010/main" val="0"/>
              </a:ext>
            </a:extLst>
          </a:blip>
          <a:srcRect l="13501" t="12606" r="7098"/>
          <a:stretch/>
        </p:blipFill>
        <p:spPr>
          <a:xfrm>
            <a:off x="3129172" y="8003011"/>
            <a:ext cx="1667874" cy="1630496"/>
          </a:xfrm>
          <a:prstGeom prst="rect">
            <a:avLst/>
          </a:prstGeom>
          <a:effectLst>
            <a:softEdge rad="127000"/>
          </a:effectLst>
        </p:spPr>
      </p:pic>
      <p:sp>
        <p:nvSpPr>
          <p:cNvPr id="34" name="テキスト ボックス 33"/>
          <p:cNvSpPr txBox="1"/>
          <p:nvPr/>
        </p:nvSpPr>
        <p:spPr>
          <a:xfrm>
            <a:off x="3426463" y="5844997"/>
            <a:ext cx="1122582" cy="338554"/>
          </a:xfrm>
          <a:prstGeom prst="rect">
            <a:avLst/>
          </a:prstGeom>
          <a:solidFill>
            <a:srgbClr val="1F1F70"/>
          </a:solidFill>
        </p:spPr>
        <p:txBody>
          <a:bodyPr wrap="square" rtlCol="0">
            <a:spAutoFit/>
          </a:bodyPr>
          <a:lstStyle/>
          <a:p>
            <a:pPr algn="ctr"/>
            <a:r>
              <a:rPr lang="ja-JP" altLang="en-US" sz="1600" b="1" dirty="0" smtClean="0">
                <a:solidFill>
                  <a:schemeClr val="bg1"/>
                </a:solidFill>
                <a:latin typeface="+mj-ea"/>
                <a:ea typeface="+mj-ea"/>
              </a:rPr>
              <a:t>ゲスト</a:t>
            </a:r>
            <a:endParaRPr lang="ja-JP" altLang="en-US" sz="1600" b="1" dirty="0">
              <a:solidFill>
                <a:schemeClr val="bg1"/>
              </a:solidFill>
              <a:latin typeface="+mj-ea"/>
              <a:ea typeface="+mj-ea"/>
            </a:endParaRPr>
          </a:p>
        </p:txBody>
      </p:sp>
      <p:sp>
        <p:nvSpPr>
          <p:cNvPr id="9" name="正方形/長方形 8"/>
          <p:cNvSpPr/>
          <p:nvPr/>
        </p:nvSpPr>
        <p:spPr>
          <a:xfrm>
            <a:off x="0" y="19710"/>
            <a:ext cx="5888614" cy="307777"/>
          </a:xfrm>
          <a:prstGeom prst="rect">
            <a:avLst/>
          </a:prstGeom>
        </p:spPr>
        <p:txBody>
          <a:bodyPr wrap="square">
            <a:spAutoFit/>
          </a:bodyPr>
          <a:lstStyle/>
          <a:p>
            <a:r>
              <a:rPr lang="ja-JP" altLang="en-US" sz="1400" b="1" dirty="0">
                <a:latin typeface="+mj-ea"/>
              </a:rPr>
              <a:t>東京オフィス</a:t>
            </a:r>
            <a:r>
              <a:rPr lang="en-US" altLang="ja-JP" sz="1400" b="1" dirty="0" smtClean="0">
                <a:latin typeface="+mj-ea"/>
              </a:rPr>
              <a:t>2022</a:t>
            </a:r>
            <a:r>
              <a:rPr lang="ja-JP" altLang="en-US" sz="1400" b="1" dirty="0" smtClean="0">
                <a:latin typeface="+mj-ea"/>
              </a:rPr>
              <a:t>年</a:t>
            </a:r>
            <a:r>
              <a:rPr lang="ja-JP" altLang="en-US" sz="1400" b="1" dirty="0">
                <a:latin typeface="+mj-ea"/>
              </a:rPr>
              <a:t>　</a:t>
            </a:r>
            <a:r>
              <a:rPr lang="ja-JP" altLang="en-US" sz="1400" b="1" dirty="0" smtClean="0">
                <a:latin typeface="+mj-ea"/>
              </a:rPr>
              <a:t>第</a:t>
            </a:r>
            <a:r>
              <a:rPr lang="en-US" altLang="ja-JP" sz="1400" b="1" dirty="0" smtClean="0">
                <a:latin typeface="+mj-ea"/>
              </a:rPr>
              <a:t>187</a:t>
            </a:r>
            <a:r>
              <a:rPr lang="ja-JP" altLang="en-US" sz="1400" b="1" dirty="0" smtClean="0">
                <a:latin typeface="+mj-ea"/>
              </a:rPr>
              <a:t>回</a:t>
            </a:r>
            <a:r>
              <a:rPr lang="ja-JP" altLang="en-US" sz="1400" b="1" dirty="0">
                <a:latin typeface="+mj-ea"/>
              </a:rPr>
              <a:t>ふるさと暮らしセミナー</a:t>
            </a:r>
          </a:p>
        </p:txBody>
      </p:sp>
      <p:sp>
        <p:nvSpPr>
          <p:cNvPr id="35" name="テキスト ボックス 34"/>
          <p:cNvSpPr txBox="1"/>
          <p:nvPr/>
        </p:nvSpPr>
        <p:spPr>
          <a:xfrm>
            <a:off x="71654" y="5840140"/>
            <a:ext cx="1022855" cy="338554"/>
          </a:xfrm>
          <a:prstGeom prst="rect">
            <a:avLst/>
          </a:prstGeom>
          <a:solidFill>
            <a:srgbClr val="1F1F70"/>
          </a:solidFill>
        </p:spPr>
        <p:txBody>
          <a:bodyPr wrap="square" rtlCol="0">
            <a:spAutoFit/>
          </a:bodyPr>
          <a:lstStyle/>
          <a:p>
            <a:pPr algn="ctr"/>
            <a:r>
              <a:rPr lang="ja-JP" altLang="en-US" sz="1600" b="1" dirty="0" smtClean="0">
                <a:solidFill>
                  <a:schemeClr val="bg1"/>
                </a:solidFill>
                <a:latin typeface="+mj-ea"/>
                <a:ea typeface="+mj-ea"/>
              </a:rPr>
              <a:t>会　場</a:t>
            </a:r>
            <a:endParaRPr lang="ja-JP" altLang="en-US" sz="1600" b="1" dirty="0">
              <a:solidFill>
                <a:schemeClr val="bg1"/>
              </a:solidFill>
              <a:latin typeface="+mj-ea"/>
              <a:ea typeface="+mj-ea"/>
            </a:endParaRPr>
          </a:p>
        </p:txBody>
      </p:sp>
      <p:sp>
        <p:nvSpPr>
          <p:cNvPr id="37" name="正方形/長方形 36"/>
          <p:cNvSpPr/>
          <p:nvPr/>
        </p:nvSpPr>
        <p:spPr>
          <a:xfrm>
            <a:off x="1127648" y="5633919"/>
            <a:ext cx="2132035" cy="865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smtClean="0">
                <a:solidFill>
                  <a:srgbClr val="1F1F70"/>
                </a:solidFill>
                <a:effectLst>
                  <a:outerShdw blurRad="38100" dist="38100" dir="2700000" algn="tl">
                    <a:srgbClr val="000000">
                      <a:alpha val="43137"/>
                    </a:srgbClr>
                  </a:outerShdw>
                </a:effectLst>
              </a:rPr>
              <a:t>ふるさと回帰支援センター</a:t>
            </a:r>
            <a:endParaRPr kumimoji="1" lang="en-US" altLang="ja-JP" sz="1400" b="1" dirty="0" smtClean="0">
              <a:solidFill>
                <a:srgbClr val="1F1F70"/>
              </a:solidFill>
              <a:effectLst>
                <a:outerShdw blurRad="38100" dist="38100" dir="2700000" algn="tl">
                  <a:srgbClr val="000000">
                    <a:alpha val="43137"/>
                  </a:srgbClr>
                </a:outerShdw>
              </a:effectLst>
            </a:endParaRPr>
          </a:p>
          <a:p>
            <a:r>
              <a:rPr kumimoji="1" lang="ja-JP" altLang="en-US" sz="1400" b="1" dirty="0" smtClean="0">
                <a:solidFill>
                  <a:srgbClr val="1F1F70"/>
                </a:solidFill>
                <a:effectLst>
                  <a:outerShdw blurRad="38100" dist="38100" dir="2700000" algn="tl">
                    <a:srgbClr val="000000">
                      <a:alpha val="43137"/>
                    </a:srgbClr>
                  </a:outerShdw>
                </a:effectLst>
              </a:rPr>
              <a:t>セミナールームＢ</a:t>
            </a:r>
            <a:endParaRPr kumimoji="1" lang="en-US" altLang="ja-JP" sz="1400" b="1" dirty="0" smtClean="0">
              <a:solidFill>
                <a:srgbClr val="1F1F70"/>
              </a:solidFill>
              <a:effectLst>
                <a:outerShdw blurRad="38100" dist="38100" dir="2700000" algn="tl">
                  <a:srgbClr val="000000">
                    <a:alpha val="43137"/>
                  </a:srgbClr>
                </a:outerShdw>
              </a:effectLst>
            </a:endParaRPr>
          </a:p>
        </p:txBody>
      </p:sp>
      <p:sp>
        <p:nvSpPr>
          <p:cNvPr id="14" name="楕円 13"/>
          <p:cNvSpPr/>
          <p:nvPr/>
        </p:nvSpPr>
        <p:spPr>
          <a:xfrm>
            <a:off x="4113074" y="2168938"/>
            <a:ext cx="3120902" cy="2456374"/>
          </a:xfrm>
          <a:prstGeom prst="ellipse">
            <a:avLst/>
          </a:prstGeom>
          <a:solidFill>
            <a:schemeClr val="bg1"/>
          </a:solidFill>
          <a:ln w="76200">
            <a:solidFill>
              <a:srgbClr val="1F1F7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383701" y="2478420"/>
            <a:ext cx="2656902" cy="1812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4000" b="1" dirty="0" smtClean="0">
                <a:ln w="31750" cmpd="sng">
                  <a:noFill/>
                  <a:bevel/>
                </a:ln>
                <a:solidFill>
                  <a:schemeClr val="tx1"/>
                </a:solidFill>
                <a:latin typeface="BIZ UDPゴシック" panose="020B0400000000000000" pitchFamily="50" charset="-128"/>
                <a:ea typeface="BIZ UDPゴシック" panose="020B0400000000000000" pitchFamily="50" charset="-128"/>
              </a:rPr>
              <a:t>１１</a:t>
            </a:r>
            <a:r>
              <a:rPr lang="en-US" altLang="ja-JP" sz="2400" b="1" dirty="0">
                <a:ln w="31750" cmpd="sng">
                  <a:noFill/>
                  <a:bevel/>
                </a:ln>
                <a:solidFill>
                  <a:schemeClr val="tx1"/>
                </a:solidFill>
                <a:latin typeface="BIZ UDPゴシック" panose="020B0400000000000000" pitchFamily="50" charset="-128"/>
                <a:ea typeface="BIZ UDPゴシック" panose="020B0400000000000000" pitchFamily="50" charset="-128"/>
              </a:rPr>
              <a:t>/</a:t>
            </a:r>
            <a:r>
              <a:rPr kumimoji="1" lang="ja-JP" altLang="en-US" sz="4000" b="1" dirty="0" smtClean="0">
                <a:ln w="31750" cmpd="sng">
                  <a:noFill/>
                  <a:bevel/>
                </a:ln>
                <a:solidFill>
                  <a:schemeClr val="tx1"/>
                </a:solidFill>
                <a:latin typeface="BIZ UDPゴシック" panose="020B0400000000000000" pitchFamily="50" charset="-128"/>
                <a:ea typeface="BIZ UDPゴシック" panose="020B0400000000000000" pitchFamily="50" charset="-128"/>
              </a:rPr>
              <a:t>２６</a:t>
            </a:r>
            <a:endParaRPr kumimoji="1" lang="en-US" altLang="ja-JP" sz="2800" b="1" dirty="0" smtClean="0">
              <a:ln w="31750" cmpd="sng">
                <a:noFill/>
                <a:bevel/>
              </a:ln>
              <a:solidFill>
                <a:schemeClr val="tx1"/>
              </a:solidFill>
              <a:latin typeface="BIZ UDPゴシック" panose="020B0400000000000000" pitchFamily="50" charset="-128"/>
              <a:ea typeface="BIZ UDPゴシック" panose="020B0400000000000000" pitchFamily="50" charset="-128"/>
            </a:endParaRPr>
          </a:p>
          <a:p>
            <a:r>
              <a:rPr kumimoji="1" lang="ja-JP" altLang="en-US" sz="2400" b="1" dirty="0" smtClean="0">
                <a:ln w="31750" cmpd="sng">
                  <a:noFill/>
                  <a:bevel/>
                </a:ln>
                <a:solidFill>
                  <a:schemeClr val="tx1"/>
                </a:solidFill>
                <a:latin typeface="BIZ UDPゴシック" panose="020B0400000000000000" pitchFamily="50" charset="-128"/>
                <a:ea typeface="BIZ UDPゴシック" panose="020B0400000000000000" pitchFamily="50" charset="-128"/>
              </a:rPr>
              <a:t>１７：３０～２０：００</a:t>
            </a:r>
            <a:endParaRPr kumimoji="1" lang="en-US" altLang="ja-JP" sz="2400" b="1" dirty="0" smtClean="0">
              <a:ln w="31750" cmpd="sng">
                <a:noFill/>
                <a:bevel/>
              </a:ln>
              <a:solidFill>
                <a:schemeClr val="tx1"/>
              </a:solidFill>
              <a:latin typeface="BIZ UDPゴシック" panose="020B0400000000000000" pitchFamily="50" charset="-128"/>
              <a:ea typeface="BIZ UDPゴシック" panose="020B0400000000000000" pitchFamily="50" charset="-128"/>
            </a:endParaRPr>
          </a:p>
          <a:p>
            <a:r>
              <a:rPr kumimoji="1" lang="ja-JP" altLang="en-US" sz="2400" b="1" dirty="0" smtClean="0">
                <a:ln w="31750" cmpd="sng">
                  <a:noFill/>
                  <a:bevel/>
                </a:ln>
                <a:solidFill>
                  <a:schemeClr val="tx1"/>
                </a:solidFill>
                <a:latin typeface="BIZ UDPゴシック" panose="020B0400000000000000" pitchFamily="50" charset="-128"/>
                <a:ea typeface="BIZ UDPゴシック" panose="020B0400000000000000" pitchFamily="50" charset="-128"/>
              </a:rPr>
              <a:t>（受付：１７：００～）</a:t>
            </a:r>
            <a:endParaRPr kumimoji="1" lang="ja-JP" altLang="en-US" sz="2400" b="1" dirty="0">
              <a:ln w="31750" cmpd="sng">
                <a:solidFill>
                  <a:schemeClr val="tx1"/>
                </a:solidFill>
                <a:bevel/>
              </a:ln>
              <a:noFill/>
              <a:latin typeface="BIZ UDPゴシック" panose="020B0400000000000000" pitchFamily="50" charset="-128"/>
              <a:ea typeface="BIZ UDPゴシック" panose="020B0400000000000000" pitchFamily="50" charset="-128"/>
            </a:endParaRPr>
          </a:p>
        </p:txBody>
      </p:sp>
      <p:sp>
        <p:nvSpPr>
          <p:cNvPr id="19" name="楕円 18"/>
          <p:cNvSpPr/>
          <p:nvPr/>
        </p:nvSpPr>
        <p:spPr>
          <a:xfrm>
            <a:off x="6161661" y="2764106"/>
            <a:ext cx="516447" cy="533776"/>
          </a:xfrm>
          <a:prstGeom prst="ellipse">
            <a:avLst/>
          </a:prstGeom>
          <a:solidFill>
            <a:schemeClr val="accent5">
              <a:lumMod val="60000"/>
              <a:lumOff val="40000"/>
            </a:schemeClr>
          </a:solidFill>
          <a:ln w="38100">
            <a:solidFill>
              <a:srgbClr val="1F1F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土</a:t>
            </a:r>
            <a:endParaRPr kumimoji="1" lang="ja-JP" altLang="en-US" sz="20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pic>
        <p:nvPicPr>
          <p:cNvPr id="6" name="図 5"/>
          <p:cNvPicPr>
            <a:picLocks noChangeAspect="1"/>
          </p:cNvPicPr>
          <p:nvPr/>
        </p:nvPicPr>
        <p:blipFill rotWithShape="1">
          <a:blip r:embed="rId7" cstate="print">
            <a:extLst>
              <a:ext uri="{28A0092B-C50C-407E-A947-70E740481C1C}">
                <a14:useLocalDpi xmlns:a14="http://schemas.microsoft.com/office/drawing/2010/main" val="0"/>
              </a:ext>
            </a:extLst>
          </a:blip>
          <a:srcRect t="41628" r="4907" b="8204"/>
          <a:stretch/>
        </p:blipFill>
        <p:spPr>
          <a:xfrm>
            <a:off x="3148831" y="6262168"/>
            <a:ext cx="1648215" cy="1545253"/>
          </a:xfrm>
          <a:prstGeom prst="rect">
            <a:avLst/>
          </a:prstGeom>
          <a:effectLst>
            <a:softEdge rad="76200"/>
          </a:effectLst>
        </p:spPr>
      </p:pic>
    </p:spTree>
    <p:extLst>
      <p:ext uri="{BB962C8B-B14F-4D97-AF65-F5344CB8AC3E}">
        <p14:creationId xmlns:p14="http://schemas.microsoft.com/office/powerpoint/2010/main" val="1780091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図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32701" y="4990085"/>
            <a:ext cx="2561093" cy="26534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正方形/長方形 20"/>
          <p:cNvSpPr/>
          <p:nvPr/>
        </p:nvSpPr>
        <p:spPr>
          <a:xfrm>
            <a:off x="0" y="-5924"/>
            <a:ext cx="7254875" cy="57573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吹き出し 17"/>
          <p:cNvSpPr/>
          <p:nvPr/>
        </p:nvSpPr>
        <p:spPr>
          <a:xfrm>
            <a:off x="530674" y="6067017"/>
            <a:ext cx="2986117" cy="957454"/>
          </a:xfrm>
          <a:prstGeom prst="wedgeRoundRectCallout">
            <a:avLst>
              <a:gd name="adj1" fmla="val 102873"/>
              <a:gd name="adj2" fmla="val 26324"/>
              <a:gd name="adj3" fmla="val 16667"/>
            </a:avLst>
          </a:prstGeom>
          <a:noFill/>
          <a:ln w="19050">
            <a:solidFill>
              <a:srgbClr val="4E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Rectangle 5"/>
          <p:cNvSpPr>
            <a:spLocks noChangeArrowheads="1"/>
          </p:cNvSpPr>
          <p:nvPr/>
        </p:nvSpPr>
        <p:spPr bwMode="auto">
          <a:xfrm>
            <a:off x="33036" y="108275"/>
            <a:ext cx="7188811" cy="1323779"/>
          </a:xfrm>
          <a:prstGeom prst="rect">
            <a:avLst/>
          </a:prstGeom>
          <a:noFill/>
          <a:ln>
            <a:noFill/>
          </a:ln>
        </p:spPr>
        <p:txBody>
          <a:bodyPr vert="horz" wrap="square" lIns="86954" tIns="43477" rIns="86954" bIns="43477" numCol="1" anchor="t" anchorCtr="0" compatLnSpc="1">
            <a:prstTxWarp prst="textNoShape">
              <a:avLst/>
            </a:prstTxWarp>
          </a:bodyPr>
          <a:lstStyle/>
          <a:p>
            <a:endParaRPr lang="ja-JP" altLang="en-US" sz="1572" dirty="0"/>
          </a:p>
        </p:txBody>
      </p:sp>
      <p:sp>
        <p:nvSpPr>
          <p:cNvPr id="42" name="テキスト ボックス 41"/>
          <p:cNvSpPr txBox="1"/>
          <p:nvPr/>
        </p:nvSpPr>
        <p:spPr>
          <a:xfrm>
            <a:off x="772356" y="962195"/>
            <a:ext cx="5502954" cy="297133"/>
          </a:xfrm>
          <a:prstGeom prst="rect">
            <a:avLst/>
          </a:prstGeom>
          <a:noFill/>
        </p:spPr>
        <p:txBody>
          <a:bodyPr wrap="square" rtlCol="0">
            <a:spAutoFit/>
          </a:bodyPr>
          <a:lstStyle/>
          <a:p>
            <a:r>
              <a:rPr lang="ja-JP" altLang="en-US" sz="1331" b="1" dirty="0">
                <a:solidFill>
                  <a:schemeClr val="bg1"/>
                </a:solidFill>
                <a:latin typeface="ＭＳ 明朝" panose="02020609040205080304" pitchFamily="17" charset="-128"/>
                <a:ea typeface="ＭＳ 明朝" panose="02020609040205080304" pitchFamily="17" charset="-128"/>
              </a:rPr>
              <a:t>ここにキャッチコピーを入れましょう。ここにコピーを入れましょう。</a:t>
            </a:r>
          </a:p>
        </p:txBody>
      </p:sp>
      <p:sp>
        <p:nvSpPr>
          <p:cNvPr id="4" name="正方形/長方形 3"/>
          <p:cNvSpPr/>
          <p:nvPr/>
        </p:nvSpPr>
        <p:spPr>
          <a:xfrm>
            <a:off x="4229132" y="2430742"/>
            <a:ext cx="2811660" cy="2103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801" b="1" dirty="0">
                <a:solidFill>
                  <a:schemeClr val="tx1"/>
                </a:solidFill>
                <a:effectLst>
                  <a:outerShdw blurRad="38100" dist="38100" dir="2700000" algn="tl">
                    <a:srgbClr val="000000">
                      <a:alpha val="43137"/>
                    </a:srgbClr>
                  </a:outerShdw>
                </a:effectLst>
              </a:rPr>
              <a:t>【</a:t>
            </a:r>
            <a:r>
              <a:rPr lang="ja-JP" altLang="en-US" sz="1801" b="1" dirty="0">
                <a:solidFill>
                  <a:schemeClr val="tx1"/>
                </a:solidFill>
                <a:effectLst>
                  <a:outerShdw blurRad="38100" dist="38100" dir="2700000" algn="tl">
                    <a:srgbClr val="000000">
                      <a:alpha val="43137"/>
                    </a:srgbClr>
                  </a:outerShdw>
                </a:effectLst>
              </a:rPr>
              <a:t>会場</a:t>
            </a:r>
            <a:r>
              <a:rPr lang="en-US" altLang="ja-JP" sz="1801" b="1" dirty="0">
                <a:solidFill>
                  <a:schemeClr val="tx1"/>
                </a:solidFill>
                <a:effectLst>
                  <a:outerShdw blurRad="38100" dist="38100" dir="2700000" algn="tl">
                    <a:srgbClr val="000000">
                      <a:alpha val="43137"/>
                    </a:srgbClr>
                  </a:outerShdw>
                </a:effectLst>
              </a:rPr>
              <a:t>】</a:t>
            </a:r>
          </a:p>
          <a:p>
            <a:r>
              <a:rPr lang="ja-JP" altLang="en-US" sz="1801" b="1" dirty="0">
                <a:solidFill>
                  <a:schemeClr val="tx1"/>
                </a:solidFill>
                <a:effectLst>
                  <a:outerShdw blurRad="38100" dist="38100" dir="2700000" algn="tl">
                    <a:srgbClr val="000000">
                      <a:alpha val="43137"/>
                    </a:srgbClr>
                  </a:outerShdw>
                </a:effectLst>
              </a:rPr>
              <a:t>ふるさと回帰支援センター</a:t>
            </a:r>
            <a:endParaRPr lang="en-US" altLang="ja-JP" sz="1801" b="1" dirty="0">
              <a:solidFill>
                <a:schemeClr val="tx1"/>
              </a:solidFill>
              <a:effectLst>
                <a:outerShdw blurRad="38100" dist="38100" dir="2700000" algn="tl">
                  <a:srgbClr val="000000">
                    <a:alpha val="43137"/>
                  </a:srgbClr>
                </a:outerShdw>
              </a:effectLst>
            </a:endParaRPr>
          </a:p>
          <a:p>
            <a:r>
              <a:rPr lang="ja-JP" altLang="en-US" sz="1801" b="1" dirty="0">
                <a:solidFill>
                  <a:schemeClr val="tx1"/>
                </a:solidFill>
                <a:effectLst>
                  <a:outerShdw blurRad="38100" dist="38100" dir="2700000" algn="tl">
                    <a:srgbClr val="000000">
                      <a:alpha val="43137"/>
                    </a:srgbClr>
                  </a:outerShdw>
                </a:effectLst>
              </a:rPr>
              <a:t>セミナールームＢ</a:t>
            </a:r>
            <a:endParaRPr lang="en-US" altLang="ja-JP" sz="1600" dirty="0">
              <a:solidFill>
                <a:schemeClr val="tx1"/>
              </a:solidFill>
            </a:endParaRPr>
          </a:p>
          <a:p>
            <a:r>
              <a:rPr lang="ja-JP" altLang="en-US" sz="1600" b="1" dirty="0">
                <a:solidFill>
                  <a:schemeClr val="tx1"/>
                </a:solidFill>
              </a:rPr>
              <a:t>〒</a:t>
            </a:r>
            <a:r>
              <a:rPr lang="en-US" altLang="ja-JP" sz="1600" b="1" dirty="0">
                <a:solidFill>
                  <a:schemeClr val="tx1"/>
                </a:solidFill>
              </a:rPr>
              <a:t>100-0006</a:t>
            </a:r>
          </a:p>
          <a:p>
            <a:r>
              <a:rPr lang="ja-JP" altLang="en-US" sz="1600" b="1" dirty="0">
                <a:solidFill>
                  <a:schemeClr val="tx1"/>
                </a:solidFill>
              </a:rPr>
              <a:t>東京都千代田区有楽町</a:t>
            </a:r>
            <a:r>
              <a:rPr lang="en-US" altLang="ja-JP" sz="1600" b="1" dirty="0">
                <a:solidFill>
                  <a:schemeClr val="tx1"/>
                </a:solidFill>
              </a:rPr>
              <a:t>2-10-1</a:t>
            </a:r>
          </a:p>
          <a:p>
            <a:r>
              <a:rPr lang="ja-JP" altLang="en-US" sz="1600" b="1" dirty="0">
                <a:solidFill>
                  <a:schemeClr val="tx1"/>
                </a:solidFill>
              </a:rPr>
              <a:t>東京交通会館</a:t>
            </a:r>
            <a:r>
              <a:rPr lang="ja-JP" altLang="en-US" sz="1600" b="1" dirty="0" smtClean="0">
                <a:solidFill>
                  <a:schemeClr val="tx1"/>
                </a:solidFill>
              </a:rPr>
              <a:t>８階</a:t>
            </a:r>
            <a:endParaRPr lang="en-US" altLang="ja-JP" sz="1600" b="1" dirty="0">
              <a:solidFill>
                <a:schemeClr val="tx1"/>
              </a:solidFill>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1842" y="108275"/>
            <a:ext cx="2969731" cy="2150016"/>
          </a:xfrm>
          <a:prstGeom prst="rect">
            <a:avLst/>
          </a:prstGeom>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643" y="109606"/>
            <a:ext cx="3913100" cy="5553949"/>
          </a:xfrm>
          <a:prstGeom prst="rect">
            <a:avLst/>
          </a:prstGeom>
        </p:spPr>
      </p:pic>
      <p:sp>
        <p:nvSpPr>
          <p:cNvPr id="12" name="コンテンツ プレースホルダー 5"/>
          <p:cNvSpPr txBox="1">
            <a:spLocks/>
          </p:cNvSpPr>
          <p:nvPr/>
        </p:nvSpPr>
        <p:spPr>
          <a:xfrm>
            <a:off x="4407787" y="5150410"/>
            <a:ext cx="1502103" cy="498763"/>
          </a:xfrm>
          <a:prstGeom prst="rect">
            <a:avLst/>
          </a:prstGeom>
          <a:noFill/>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lumMod val="50000"/>
                </a:schemeClr>
              </a:buClr>
              <a:buSzPct val="100000"/>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1pPr>
            <a:lvl2pPr marL="59436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2pPr>
            <a:lvl3pPr marL="91440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kumimoji="1" sz="1600" kern="1200">
                <a:solidFill>
                  <a:schemeClr val="tx1"/>
                </a:solidFill>
                <a:latin typeface="Meiryo UI" panose="020B0604030504040204" pitchFamily="50" charset="-128"/>
                <a:ea typeface="Meiryo UI" panose="020B0604030504040204" pitchFamily="50" charset="-128"/>
                <a:cs typeface="+mn-cs"/>
              </a:defRPr>
            </a:lvl3pPr>
            <a:lvl4pPr marL="118872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n-cs"/>
              </a:defRPr>
            </a:lvl4pPr>
            <a:lvl5pPr marL="14630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n-cs"/>
              </a:defRPr>
            </a:lvl5pPr>
            <a:lvl6pPr marL="16916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kumimoji="1"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kumimoji="1"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kumimoji="1"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kumimoji="1" sz="1400" kern="1200">
                <a:solidFill>
                  <a:schemeClr val="tx1"/>
                </a:solidFill>
                <a:latin typeface="+mn-lt"/>
                <a:ea typeface="+mn-ea"/>
                <a:cs typeface="+mn-cs"/>
              </a:defRPr>
            </a:lvl9pPr>
          </a:lstStyle>
          <a:p>
            <a:pPr marL="45720" indent="0" algn="ctr">
              <a:buNone/>
            </a:pPr>
            <a:r>
              <a:rPr lang="ja-JP" altLang="en-US" sz="2800" b="1" dirty="0" smtClean="0">
                <a:solidFill>
                  <a:srgbClr val="4E8F00"/>
                </a:solidFill>
                <a:latin typeface="Arial Unicode MS" panose="020B0604020202020204" pitchFamily="50" charset="-128"/>
                <a:ea typeface="Arial Unicode MS" panose="020B0604020202020204" pitchFamily="50" charset="-128"/>
                <a:cs typeface="Arial Unicode MS" panose="020B0604020202020204" pitchFamily="50" charset="-128"/>
              </a:rPr>
              <a:t>福島県</a:t>
            </a:r>
            <a:endParaRPr lang="en-US" altLang="ja-JP" sz="2800" b="1" dirty="0" smtClean="0">
              <a:solidFill>
                <a:srgbClr val="4E8F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 name="楕円 2"/>
          <p:cNvSpPr/>
          <p:nvPr/>
        </p:nvSpPr>
        <p:spPr>
          <a:xfrm>
            <a:off x="227684" y="5804868"/>
            <a:ext cx="692727" cy="686990"/>
          </a:xfrm>
          <a:prstGeom prst="ellipse">
            <a:avLst/>
          </a:prstGeom>
          <a:solidFill>
            <a:srgbClr val="4E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rPr>
              <a:t>南</a:t>
            </a:r>
            <a:endParaRPr kumimoji="1" lang="ja-JP" altLang="en-US" sz="3200" b="1"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endParaRPr>
          </a:p>
        </p:txBody>
      </p:sp>
      <p:sp>
        <p:nvSpPr>
          <p:cNvPr id="13" name="楕円 12"/>
          <p:cNvSpPr/>
          <p:nvPr/>
        </p:nvSpPr>
        <p:spPr>
          <a:xfrm>
            <a:off x="809575" y="5804868"/>
            <a:ext cx="692727" cy="686990"/>
          </a:xfrm>
          <a:prstGeom prst="ellipse">
            <a:avLst/>
          </a:prstGeom>
          <a:solidFill>
            <a:srgbClr val="4E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rPr>
              <a:t>会</a:t>
            </a:r>
            <a:endParaRPr kumimoji="1" lang="ja-JP" altLang="en-US" sz="3200" b="1"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endParaRPr>
          </a:p>
        </p:txBody>
      </p:sp>
      <p:sp>
        <p:nvSpPr>
          <p:cNvPr id="14" name="楕円 13"/>
          <p:cNvSpPr/>
          <p:nvPr/>
        </p:nvSpPr>
        <p:spPr>
          <a:xfrm>
            <a:off x="1391466" y="5804868"/>
            <a:ext cx="692727" cy="686990"/>
          </a:xfrm>
          <a:prstGeom prst="ellipse">
            <a:avLst/>
          </a:prstGeom>
          <a:solidFill>
            <a:srgbClr val="4E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rPr>
              <a:t>津</a:t>
            </a:r>
            <a:endParaRPr kumimoji="1" lang="ja-JP" altLang="en-US" sz="3200" b="1"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endParaRPr>
          </a:p>
        </p:txBody>
      </p:sp>
      <p:sp>
        <p:nvSpPr>
          <p:cNvPr id="5" name="正方形/長方形 4"/>
          <p:cNvSpPr/>
          <p:nvPr/>
        </p:nvSpPr>
        <p:spPr>
          <a:xfrm>
            <a:off x="1912868" y="6076922"/>
            <a:ext cx="1119160" cy="520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tx1"/>
                </a:solidFill>
                <a:latin typeface="ＭＳ 明朝" panose="02020609040205080304" pitchFamily="17" charset="-128"/>
                <a:ea typeface="ＭＳ 明朝" panose="02020609040205080304" pitchFamily="17" charset="-128"/>
              </a:rPr>
              <a:t>って</a:t>
            </a:r>
            <a:endParaRPr kumimoji="1" lang="ja-JP" altLang="en-US" sz="2800" b="1" dirty="0">
              <a:solidFill>
                <a:schemeClr val="tx1"/>
              </a:solidFill>
              <a:latin typeface="ＭＳ 明朝" panose="02020609040205080304" pitchFamily="17" charset="-128"/>
              <a:ea typeface="ＭＳ 明朝" panose="02020609040205080304" pitchFamily="17" charset="-128"/>
            </a:endParaRPr>
          </a:p>
        </p:txBody>
      </p:sp>
      <p:sp>
        <p:nvSpPr>
          <p:cNvPr id="15" name="正方形/長方形 14"/>
          <p:cNvSpPr/>
          <p:nvPr/>
        </p:nvSpPr>
        <p:spPr>
          <a:xfrm>
            <a:off x="573676" y="6506816"/>
            <a:ext cx="3186420" cy="520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tx1"/>
                </a:solidFill>
                <a:latin typeface="ＭＳ 明朝" panose="02020609040205080304" pitchFamily="17" charset="-128"/>
                <a:ea typeface="ＭＳ 明朝" panose="02020609040205080304" pitchFamily="17" charset="-128"/>
              </a:rPr>
              <a:t>どんなところ？</a:t>
            </a:r>
            <a:endParaRPr kumimoji="1" lang="ja-JP" altLang="en-US" sz="2800" b="1" dirty="0">
              <a:solidFill>
                <a:schemeClr val="tx1"/>
              </a:solidFill>
              <a:latin typeface="ＭＳ 明朝" panose="02020609040205080304" pitchFamily="17" charset="-128"/>
              <a:ea typeface="ＭＳ 明朝" panose="02020609040205080304" pitchFamily="17" charset="-128"/>
            </a:endParaRPr>
          </a:p>
        </p:txBody>
      </p:sp>
      <p:sp>
        <p:nvSpPr>
          <p:cNvPr id="7" name="角丸四角形 6"/>
          <p:cNvSpPr/>
          <p:nvPr/>
        </p:nvSpPr>
        <p:spPr>
          <a:xfrm>
            <a:off x="133309" y="7507004"/>
            <a:ext cx="6988264" cy="928492"/>
          </a:xfrm>
          <a:prstGeom prst="roundRect">
            <a:avLst/>
          </a:prstGeom>
          <a:noFill/>
          <a:ln w="19050">
            <a:solidFill>
              <a:srgbClr val="4E8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rPr>
              <a:t>　南会津郡は福島県の南西部に位置し、面積のほとんどが森林で大自然に囲まれた地域。トマト、アスパラなどをはじめとした農産物、自然豊かな国立公園、日本酒のほか、釣り、マウンテンバイク、スキーなどアウトドアも多彩。</a:t>
            </a:r>
            <a:endParaRPr kumimoji="1" lang="ja-JP" altLang="en-US" sz="1600" dirty="0">
              <a:solidFill>
                <a:schemeClr val="tx1"/>
              </a:solidFill>
            </a:endParaRPr>
          </a:p>
        </p:txBody>
      </p:sp>
      <p:sp>
        <p:nvSpPr>
          <p:cNvPr id="19" name="正方形/長方形 18"/>
          <p:cNvSpPr/>
          <p:nvPr/>
        </p:nvSpPr>
        <p:spPr>
          <a:xfrm>
            <a:off x="0" y="9028229"/>
            <a:ext cx="7254875" cy="13534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b="1" dirty="0" smtClean="0">
                <a:solidFill>
                  <a:schemeClr val="tx1"/>
                </a:solidFill>
              </a:rPr>
              <a:t>【</a:t>
            </a:r>
            <a:r>
              <a:rPr kumimoji="1" lang="ja-JP" altLang="en-US" sz="1600" b="1" dirty="0" smtClean="0">
                <a:solidFill>
                  <a:schemeClr val="tx1"/>
                </a:solidFill>
              </a:rPr>
              <a:t>お問合せ先</a:t>
            </a:r>
            <a:r>
              <a:rPr kumimoji="1" lang="en-US" altLang="ja-JP" sz="1600" b="1" dirty="0" smtClean="0">
                <a:solidFill>
                  <a:schemeClr val="tx1"/>
                </a:solidFill>
              </a:rPr>
              <a:t>】</a:t>
            </a:r>
          </a:p>
          <a:p>
            <a:r>
              <a:rPr kumimoji="1" lang="ja-JP" altLang="en-US" b="1" dirty="0" smtClean="0">
                <a:solidFill>
                  <a:schemeClr val="tx1"/>
                </a:solidFill>
              </a:rPr>
              <a:t>　福島県南会津地方振興局　企画商工部地域づくり・商工労政課</a:t>
            </a:r>
            <a:endParaRPr kumimoji="1" lang="en-US" altLang="ja-JP" b="1" dirty="0" smtClean="0">
              <a:solidFill>
                <a:schemeClr val="tx1"/>
              </a:solidFill>
            </a:endParaRPr>
          </a:p>
          <a:p>
            <a:r>
              <a:rPr kumimoji="1" lang="ja-JP" altLang="en-US" b="1" dirty="0" smtClean="0">
                <a:solidFill>
                  <a:schemeClr val="tx1"/>
                </a:solidFill>
              </a:rPr>
              <a:t>　移住コーディネーター</a:t>
            </a:r>
            <a:endParaRPr kumimoji="1" lang="en-US" altLang="ja-JP" b="1" dirty="0" smtClean="0">
              <a:solidFill>
                <a:schemeClr val="tx1"/>
              </a:solidFill>
            </a:endParaRPr>
          </a:p>
          <a:p>
            <a:r>
              <a:rPr kumimoji="1" lang="ja-JP" altLang="en-US" b="1" dirty="0" smtClean="0">
                <a:solidFill>
                  <a:schemeClr val="tx1"/>
                </a:solidFill>
              </a:rPr>
              <a:t>　電話：</a:t>
            </a:r>
            <a:r>
              <a:rPr kumimoji="1" lang="en-US" altLang="ja-JP" b="1" dirty="0" smtClean="0">
                <a:solidFill>
                  <a:schemeClr val="tx1"/>
                </a:solidFill>
              </a:rPr>
              <a:t>0241-62-5265</a:t>
            </a:r>
            <a:r>
              <a:rPr kumimoji="1" lang="ja-JP" altLang="en-US" b="1" dirty="0" smtClean="0">
                <a:solidFill>
                  <a:schemeClr val="tx1"/>
                </a:solidFill>
              </a:rPr>
              <a:t>（平日</a:t>
            </a:r>
            <a:r>
              <a:rPr kumimoji="1" lang="en-US" altLang="ja-JP" b="1" dirty="0" smtClean="0">
                <a:solidFill>
                  <a:schemeClr val="tx1"/>
                </a:solidFill>
              </a:rPr>
              <a:t>9:00</a:t>
            </a:r>
            <a:r>
              <a:rPr kumimoji="1" lang="ja-JP" altLang="en-US" b="1" dirty="0" smtClean="0">
                <a:solidFill>
                  <a:schemeClr val="tx1"/>
                </a:solidFill>
              </a:rPr>
              <a:t>～</a:t>
            </a:r>
            <a:r>
              <a:rPr kumimoji="1" lang="en-US" altLang="ja-JP" b="1" dirty="0" smtClean="0">
                <a:solidFill>
                  <a:schemeClr val="tx1"/>
                </a:solidFill>
              </a:rPr>
              <a:t>17:00</a:t>
            </a:r>
            <a:r>
              <a:rPr kumimoji="1" lang="ja-JP" altLang="en-US" b="1" dirty="0" smtClean="0">
                <a:solidFill>
                  <a:schemeClr val="tx1"/>
                </a:solidFill>
              </a:rPr>
              <a:t>）　</a:t>
            </a:r>
            <a:r>
              <a:rPr kumimoji="1" lang="en-US" altLang="ja-JP" b="1" dirty="0" smtClean="0">
                <a:solidFill>
                  <a:schemeClr val="tx1"/>
                </a:solidFill>
              </a:rPr>
              <a:t>FAX</a:t>
            </a:r>
            <a:r>
              <a:rPr kumimoji="1" lang="ja-JP" altLang="en-US" b="1" dirty="0" smtClean="0">
                <a:solidFill>
                  <a:schemeClr val="tx1"/>
                </a:solidFill>
              </a:rPr>
              <a:t>：</a:t>
            </a:r>
            <a:r>
              <a:rPr kumimoji="1" lang="en-US" altLang="ja-JP" b="1" dirty="0" smtClean="0">
                <a:solidFill>
                  <a:schemeClr val="tx1"/>
                </a:solidFill>
              </a:rPr>
              <a:t>0241-62-5209</a:t>
            </a:r>
            <a:r>
              <a:rPr kumimoji="1" lang="ja-JP" altLang="en-US" b="1" dirty="0" smtClean="0">
                <a:solidFill>
                  <a:schemeClr val="tx1"/>
                </a:solidFill>
              </a:rPr>
              <a:t>　</a:t>
            </a:r>
            <a:endParaRPr kumimoji="1" lang="en-US" altLang="ja-JP" b="1" dirty="0" smtClean="0">
              <a:solidFill>
                <a:schemeClr val="tx1"/>
              </a:solidFill>
            </a:endParaRPr>
          </a:p>
          <a:p>
            <a:r>
              <a:rPr kumimoji="1" lang="ja-JP" altLang="en-US" b="1" dirty="0" smtClean="0">
                <a:solidFill>
                  <a:schemeClr val="tx1"/>
                </a:solidFill>
              </a:rPr>
              <a:t>　メール：</a:t>
            </a:r>
            <a:r>
              <a:rPr kumimoji="1" lang="en-US" altLang="ja-JP" b="1" dirty="0" smtClean="0">
                <a:solidFill>
                  <a:schemeClr val="tx1"/>
                </a:solidFill>
              </a:rPr>
              <a:t>iju-minamiaizu@pref.fukushima.lg.jp</a:t>
            </a:r>
            <a:endParaRPr kumimoji="1" lang="ja-JP" altLang="en-US" b="1" dirty="0">
              <a:solidFill>
                <a:schemeClr val="tx1"/>
              </a:solidFill>
            </a:endParaRPr>
          </a:p>
        </p:txBody>
      </p:sp>
      <p:sp>
        <p:nvSpPr>
          <p:cNvPr id="2" name="正方形/長方形 1"/>
          <p:cNvSpPr/>
          <p:nvPr/>
        </p:nvSpPr>
        <p:spPr>
          <a:xfrm>
            <a:off x="0" y="8590294"/>
            <a:ext cx="7254875" cy="362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u="sng" dirty="0" smtClean="0">
                <a:solidFill>
                  <a:schemeClr val="tx1"/>
                </a:solidFill>
              </a:rPr>
              <a:t>※</a:t>
            </a:r>
            <a:r>
              <a:rPr kumimoji="1" lang="ja-JP" altLang="en-US" sz="1600" u="sng" dirty="0" smtClean="0">
                <a:solidFill>
                  <a:schemeClr val="tx1"/>
                </a:solidFill>
              </a:rPr>
              <a:t>セミナーには、電話またはメールでのお申し込みも可能です。</a:t>
            </a:r>
            <a:endParaRPr kumimoji="1" lang="ja-JP" altLang="en-US" sz="1600" u="sng" dirty="0">
              <a:solidFill>
                <a:schemeClr val="tx1"/>
              </a:solidFill>
            </a:endParaRPr>
          </a:p>
        </p:txBody>
      </p:sp>
    </p:spTree>
    <p:extLst>
      <p:ext uri="{BB962C8B-B14F-4D97-AF65-F5344CB8AC3E}">
        <p14:creationId xmlns:p14="http://schemas.microsoft.com/office/powerpoint/2010/main" val="2244818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3554_chirashi_bounenkai.potx" id="{516B45CA-9356-4FB2-8022-8B80380EAC8E}" vid="{7A03B05D-7FE9-4593-BD2B-E5710B1626B7}"/>
    </a:ext>
  </a:extLst>
</a:theme>
</file>

<file path=docProps/app.xml><?xml version="1.0" encoding="utf-8"?>
<Properties xmlns="http://schemas.openxmlformats.org/officeDocument/2006/extended-properties" xmlns:vt="http://schemas.openxmlformats.org/officeDocument/2006/docPropsVTypes">
  <Template>チラシ（飲食店用・忘年会）</Template>
  <TotalTime>939</TotalTime>
  <Words>496</Words>
  <Application>Microsoft Office PowerPoint</Application>
  <PresentationFormat>ユーザー設定</PresentationFormat>
  <Paragraphs>65</Paragraphs>
  <Slides>2</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Arial Unicode MS</vt:lpstr>
      <vt:lpstr>BIZ UDPゴシック</vt:lpstr>
      <vt:lpstr>ＤＦ特太ゴシック体</vt:lpstr>
      <vt:lpstr>ＭＳ Ｐゴシック</vt:lpstr>
      <vt:lpstr>ＭＳ 明朝</vt:lpstr>
      <vt:lpstr>メイリオ</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松崎 渉</dc:creator>
  <cp:lastModifiedBy>松崎 渉</cp:lastModifiedBy>
  <cp:revision>113</cp:revision>
  <cp:lastPrinted>2022-10-25T01:02:45Z</cp:lastPrinted>
  <dcterms:created xsi:type="dcterms:W3CDTF">2022-09-20T02:40:03Z</dcterms:created>
  <dcterms:modified xsi:type="dcterms:W3CDTF">2022-10-25T01:07:15Z</dcterms:modified>
</cp:coreProperties>
</file>